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DFCB"/>
          </a:solidFill>
        </a:fill>
      </a:tcStyle>
    </a:wholeTbl>
    <a:band2H>
      <a:tcTxStyle b="def" i="def"/>
      <a:tcStyle>
        <a:tcBdr/>
        <a:fill>
          <a:solidFill>
            <a:srgbClr val="FDF0E7"/>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BD2CC"/>
          </a:solidFill>
        </a:fill>
      </a:tcStyle>
    </a:wholeTbl>
    <a:band2H>
      <a:tcTxStyle b="def" i="def"/>
      <a:tcStyle>
        <a:tcBdr/>
        <a:fill>
          <a:solidFill>
            <a:srgbClr val="F5EAE7"/>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DDDA"/>
          </a:solidFill>
        </a:fill>
      </a:tcStyle>
    </a:wholeTbl>
    <a:band2H>
      <a:tcTxStyle b="def" i="def"/>
      <a:tcStyle>
        <a:tcBdr/>
        <a:fill>
          <a:solidFill>
            <a:srgbClr val="F0EFED"/>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MT"/>
          <a:ea typeface="Gill Sans MT"/>
          <a:cs typeface="Gill Sans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MT"/>
          <a:ea typeface="Gill Sans MT"/>
          <a:cs typeface="Gill Sans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9" name="Shape 99"/>
          <p:cNvSpPr/>
          <p:nvPr>
            <p:ph type="sldImg"/>
          </p:nvPr>
        </p:nvSpPr>
        <p:spPr>
          <a:xfrm>
            <a:off x="1143000" y="685800"/>
            <a:ext cx="4572000" cy="3429000"/>
          </a:xfrm>
          <a:prstGeom prst="rect">
            <a:avLst/>
          </a:prstGeom>
        </p:spPr>
        <p:txBody>
          <a:bodyPr/>
          <a:lstStyle/>
          <a:p>
            <a:pPr/>
          </a:p>
        </p:txBody>
      </p:sp>
      <p:sp>
        <p:nvSpPr>
          <p:cNvPr id="100" name="Shape 1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iapositiva titolo">
    <p:spTree>
      <p:nvGrpSpPr>
        <p:cNvPr id="1" name=""/>
        <p:cNvGrpSpPr/>
        <p:nvPr/>
      </p:nvGrpSpPr>
      <p:grpSpPr>
        <a:xfrm>
          <a:off x="0" y="0"/>
          <a:ext cx="0" cy="0"/>
          <a:chOff x="0" y="0"/>
          <a:chExt cx="0" cy="0"/>
        </a:xfrm>
      </p:grpSpPr>
      <p:sp>
        <p:nvSpPr>
          <p:cNvPr id="11" name="Testo titolo"/>
          <p:cNvSpPr txBox="1"/>
          <p:nvPr>
            <p:ph type="title"/>
          </p:nvPr>
        </p:nvSpPr>
        <p:spPr>
          <a:xfrm>
            <a:off x="1102240" y="2386744"/>
            <a:ext cx="6939521" cy="1645921"/>
          </a:xfrm>
          <a:prstGeom prst="rect">
            <a:avLst/>
          </a:prstGeom>
          <a:ln w="38100"/>
        </p:spPr>
        <p:txBody>
          <a:bodyPr/>
          <a:lstStyle>
            <a:lvl1pPr>
              <a:defRPr sz="3500"/>
            </a:lvl1pPr>
          </a:lstStyle>
          <a:p>
            <a:pPr/>
            <a:r>
              <a:t>Testo titolo</a:t>
            </a:r>
          </a:p>
        </p:txBody>
      </p:sp>
      <p:sp>
        <p:nvSpPr>
          <p:cNvPr id="12" name="Corpo livello uno…"/>
          <p:cNvSpPr txBox="1"/>
          <p:nvPr>
            <p:ph type="body" sz="quarter" idx="1"/>
          </p:nvPr>
        </p:nvSpPr>
        <p:spPr>
          <a:xfrm>
            <a:off x="2021395" y="4352544"/>
            <a:ext cx="5101211" cy="1239895"/>
          </a:xfrm>
          <a:prstGeom prst="rect">
            <a:avLst/>
          </a:prstGeom>
        </p:spPr>
        <p:txBody>
          <a:bodyPr/>
          <a:lstStyle>
            <a:lvl1pPr marL="0" indent="0" algn="ctr">
              <a:buClrTx/>
              <a:buSzTx/>
              <a:buFontTx/>
              <a:buNone/>
              <a:defRPr sz="1900">
                <a:solidFill>
                  <a:srgbClr val="404040"/>
                </a:solidFill>
              </a:defRPr>
            </a:lvl1pPr>
            <a:lvl2pPr marL="0" indent="457200" algn="ctr">
              <a:buClrTx/>
              <a:buSzTx/>
              <a:buFontTx/>
              <a:buNone/>
              <a:defRPr sz="1900">
                <a:solidFill>
                  <a:srgbClr val="404040"/>
                </a:solidFill>
              </a:defRPr>
            </a:lvl2pPr>
            <a:lvl3pPr marL="0" indent="914400" algn="ctr">
              <a:buClrTx/>
              <a:buSzTx/>
              <a:buFontTx/>
              <a:buNone/>
              <a:defRPr sz="1900">
                <a:solidFill>
                  <a:srgbClr val="404040"/>
                </a:solidFill>
              </a:defRPr>
            </a:lvl3pPr>
            <a:lvl4pPr marL="0" indent="1371600" algn="ctr">
              <a:buClrTx/>
              <a:buSzTx/>
              <a:buFontTx/>
              <a:buNone/>
              <a:defRPr sz="1900">
                <a:solidFill>
                  <a:srgbClr val="404040"/>
                </a:solidFill>
              </a:defRPr>
            </a:lvl4pPr>
            <a:lvl5pPr marL="0" indent="1828800" algn="ctr">
              <a:buClrTx/>
              <a:buSzTx/>
              <a:buFontTx/>
              <a:buNone/>
              <a:defRPr sz="1900">
                <a:solidFill>
                  <a:srgbClr val="40404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magine con didascalia">
    <p:spTree>
      <p:nvGrpSpPr>
        <p:cNvPr id="1" name=""/>
        <p:cNvGrpSpPr/>
        <p:nvPr/>
      </p:nvGrpSpPr>
      <p:grpSpPr>
        <a:xfrm>
          <a:off x="0" y="0"/>
          <a:ext cx="0" cy="0"/>
          <a:chOff x="0" y="0"/>
          <a:chExt cx="0" cy="0"/>
        </a:xfrm>
      </p:grpSpPr>
      <p:sp>
        <p:nvSpPr>
          <p:cNvPr id="90" name="Testo titolo"/>
          <p:cNvSpPr txBox="1"/>
          <p:nvPr>
            <p:ph type="title"/>
          </p:nvPr>
        </p:nvSpPr>
        <p:spPr>
          <a:xfrm>
            <a:off x="640080" y="2243827"/>
            <a:ext cx="3291841" cy="1143001"/>
          </a:xfrm>
          <a:prstGeom prst="rect">
            <a:avLst/>
          </a:prstGeom>
          <a:ln>
            <a:solidFill>
              <a:srgbClr val="262626"/>
            </a:solidFill>
          </a:ln>
        </p:spPr>
        <p:txBody>
          <a:bodyPr/>
          <a:lstStyle>
            <a:lvl1pPr>
              <a:defRPr sz="2100"/>
            </a:lvl1pPr>
          </a:lstStyle>
          <a:p>
            <a:pPr/>
            <a:r>
              <a:t>Testo titolo</a:t>
            </a:r>
          </a:p>
        </p:txBody>
      </p:sp>
      <p:sp>
        <p:nvSpPr>
          <p:cNvPr id="91" name="Picture Placeholder 2"/>
          <p:cNvSpPr/>
          <p:nvPr>
            <p:ph type="pic" idx="21"/>
          </p:nvPr>
        </p:nvSpPr>
        <p:spPr>
          <a:xfrm>
            <a:off x="4572001" y="0"/>
            <a:ext cx="4576574" cy="6858000"/>
          </a:xfrm>
          <a:prstGeom prst="rect">
            <a:avLst/>
          </a:prstGeom>
        </p:spPr>
        <p:txBody>
          <a:bodyPr lIns="91439" rIns="91439">
            <a:noAutofit/>
          </a:bodyPr>
          <a:lstStyle/>
          <a:p>
            <a:pPr/>
          </a:p>
        </p:txBody>
      </p:sp>
      <p:sp>
        <p:nvSpPr>
          <p:cNvPr id="92" name="Corpo livello uno…"/>
          <p:cNvSpPr txBox="1"/>
          <p:nvPr>
            <p:ph type="body" sz="quarter" idx="1"/>
          </p:nvPr>
        </p:nvSpPr>
        <p:spPr>
          <a:xfrm>
            <a:off x="862964" y="3549920"/>
            <a:ext cx="2846072" cy="2194038"/>
          </a:xfrm>
          <a:prstGeom prst="rect">
            <a:avLst/>
          </a:prstGeom>
        </p:spPr>
        <p:txBody>
          <a:bodyPr/>
          <a:lstStyle>
            <a:lvl1pPr marL="0" indent="0" algn="ctr">
              <a:buClrTx/>
              <a:buSzTx/>
              <a:buFontTx/>
              <a:buNone/>
              <a:defRPr sz="1500"/>
            </a:lvl1pPr>
            <a:lvl2pPr marL="0" indent="457200" algn="ctr">
              <a:buClrTx/>
              <a:buSzTx/>
              <a:buFontTx/>
              <a:buNone/>
              <a:defRPr sz="1500"/>
            </a:lvl2pPr>
            <a:lvl3pPr marL="0" indent="914400" algn="ctr">
              <a:buClrTx/>
              <a:buSzTx/>
              <a:buFontTx/>
              <a:buNone/>
              <a:defRPr sz="1500"/>
            </a:lvl3pPr>
            <a:lvl4pPr marL="0" indent="1371600" algn="ctr">
              <a:buClrTx/>
              <a:buSzTx/>
              <a:buFontTx/>
              <a:buNone/>
              <a:defRPr sz="1500"/>
            </a:lvl4pPr>
            <a:lvl5pPr marL="0" indent="1828800" algn="ctr">
              <a:buClrTx/>
              <a:buSzTx/>
              <a:buFontTx/>
              <a:buNone/>
              <a:defRPr sz="1500"/>
            </a:lvl5pPr>
          </a:lstStyle>
          <a:p>
            <a:pPr/>
            <a:r>
              <a:t>Corpo livello uno</a:t>
            </a:r>
          </a:p>
          <a:p>
            <a:pPr lvl="1"/>
            <a:r>
              <a:t>Corpo livello due</a:t>
            </a:r>
          </a:p>
          <a:p>
            <a:pPr lvl="2"/>
            <a:r>
              <a:t>Corpo livello tre</a:t>
            </a:r>
          </a:p>
          <a:p>
            <a:pPr lvl="3"/>
            <a:r>
              <a:t>Corpo livello quattro</a:t>
            </a:r>
          </a:p>
          <a:p>
            <a:pPr lvl="4"/>
            <a:r>
              <a:t>Corpo livello cinque</a:t>
            </a:r>
          </a:p>
        </p:txBody>
      </p:sp>
      <p:sp>
        <p:nvSpPr>
          <p:cNvPr id="9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20" name="Testo titolo"/>
          <p:cNvSpPr txBox="1"/>
          <p:nvPr>
            <p:ph type="title"/>
          </p:nvPr>
        </p:nvSpPr>
        <p:spPr>
          <a:xfrm>
            <a:off x="1606045" y="964691"/>
            <a:ext cx="5937756" cy="1188721"/>
          </a:xfrm>
          <a:prstGeom prst="rect">
            <a:avLst/>
          </a:prstGeom>
        </p:spPr>
        <p:txBody>
          <a:bodyPr/>
          <a:lstStyle/>
          <a:p>
            <a:pPr/>
            <a:r>
              <a:t>Testo titolo</a:t>
            </a:r>
          </a:p>
        </p:txBody>
      </p:sp>
      <p:sp>
        <p:nvSpPr>
          <p:cNvPr id="21" name="Corpo livello uno…"/>
          <p:cNvSpPr txBox="1"/>
          <p:nvPr>
            <p:ph type="body" sz="half" idx="1"/>
          </p:nvPr>
        </p:nvSpPr>
        <p:spPr>
          <a:xfrm>
            <a:off x="1606045" y="2638046"/>
            <a:ext cx="5937756" cy="3101984"/>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stazione sezione">
    <p:spTree>
      <p:nvGrpSpPr>
        <p:cNvPr id="1" name=""/>
        <p:cNvGrpSpPr/>
        <p:nvPr/>
      </p:nvGrpSpPr>
      <p:grpSpPr>
        <a:xfrm>
          <a:off x="0" y="0"/>
          <a:ext cx="0" cy="0"/>
          <a:chOff x="0" y="0"/>
          <a:chExt cx="0" cy="0"/>
        </a:xfrm>
      </p:grpSpPr>
      <p:sp>
        <p:nvSpPr>
          <p:cNvPr id="29" name="Testo titolo"/>
          <p:cNvSpPr txBox="1"/>
          <p:nvPr>
            <p:ph type="title"/>
          </p:nvPr>
        </p:nvSpPr>
        <p:spPr>
          <a:xfrm>
            <a:off x="1106424" y="2386744"/>
            <a:ext cx="6940296" cy="1645921"/>
          </a:xfrm>
          <a:prstGeom prst="rect">
            <a:avLst/>
          </a:prstGeom>
          <a:ln w="38100"/>
        </p:spPr>
        <p:txBody>
          <a:bodyPr/>
          <a:lstStyle>
            <a:lvl1pPr>
              <a:defRPr sz="3500"/>
            </a:lvl1pPr>
          </a:lstStyle>
          <a:p>
            <a:pPr/>
            <a:r>
              <a:t>Testo titolo</a:t>
            </a:r>
          </a:p>
        </p:txBody>
      </p:sp>
      <p:sp>
        <p:nvSpPr>
          <p:cNvPr id="30" name="Corpo livello uno…"/>
          <p:cNvSpPr txBox="1"/>
          <p:nvPr>
            <p:ph type="body" sz="quarter" idx="1"/>
          </p:nvPr>
        </p:nvSpPr>
        <p:spPr>
          <a:xfrm>
            <a:off x="2021395" y="4352464"/>
            <a:ext cx="5101211" cy="1265083"/>
          </a:xfrm>
          <a:prstGeom prst="rect">
            <a:avLst/>
          </a:prstGeom>
        </p:spPr>
        <p:txBody>
          <a:bodyPr/>
          <a:lstStyle>
            <a:lvl1pPr marL="0" indent="0" algn="ctr">
              <a:buClrTx/>
              <a:buSzTx/>
              <a:buFontTx/>
              <a:buNone/>
              <a:defRPr sz="1900">
                <a:solidFill>
                  <a:srgbClr val="000000"/>
                </a:solidFill>
              </a:defRPr>
            </a:lvl1pPr>
            <a:lvl2pPr marL="0" indent="457200" algn="ctr">
              <a:buClrTx/>
              <a:buSzTx/>
              <a:buFontTx/>
              <a:buNone/>
              <a:defRPr sz="1900">
                <a:solidFill>
                  <a:srgbClr val="000000"/>
                </a:solidFill>
              </a:defRPr>
            </a:lvl2pPr>
            <a:lvl3pPr marL="0" indent="914400" algn="ctr">
              <a:buClrTx/>
              <a:buSzTx/>
              <a:buFontTx/>
              <a:buNone/>
              <a:defRPr sz="1900">
                <a:solidFill>
                  <a:srgbClr val="000000"/>
                </a:solidFill>
              </a:defRPr>
            </a:lvl3pPr>
            <a:lvl4pPr marL="0" indent="1371600" algn="ctr">
              <a:buClrTx/>
              <a:buSzTx/>
              <a:buFontTx/>
              <a:buNone/>
              <a:defRPr sz="1900">
                <a:solidFill>
                  <a:srgbClr val="000000"/>
                </a:solidFill>
              </a:defRPr>
            </a:lvl4pPr>
            <a:lvl5pPr marL="0" indent="1828800" algn="ctr">
              <a:buClrTx/>
              <a:buSzTx/>
              <a:buFontTx/>
              <a:buNone/>
              <a:defRPr sz="19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ue contenuti">
    <p:spTree>
      <p:nvGrpSpPr>
        <p:cNvPr id="1" name=""/>
        <p:cNvGrpSpPr/>
        <p:nvPr/>
      </p:nvGrpSpPr>
      <p:grpSpPr>
        <a:xfrm>
          <a:off x="0" y="0"/>
          <a:ext cx="0" cy="0"/>
          <a:chOff x="0" y="0"/>
          <a:chExt cx="0" cy="0"/>
        </a:xfrm>
      </p:grpSpPr>
      <p:sp>
        <p:nvSpPr>
          <p:cNvPr id="38" name="Testo titolo"/>
          <p:cNvSpPr txBox="1"/>
          <p:nvPr>
            <p:ph type="title"/>
          </p:nvPr>
        </p:nvSpPr>
        <p:spPr>
          <a:xfrm>
            <a:off x="1606045" y="964691"/>
            <a:ext cx="5937756" cy="1188721"/>
          </a:xfrm>
          <a:prstGeom prst="rect">
            <a:avLst/>
          </a:prstGeom>
        </p:spPr>
        <p:txBody>
          <a:bodyPr/>
          <a:lstStyle/>
          <a:p>
            <a:pPr/>
            <a:r>
              <a:t>Testo titolo</a:t>
            </a:r>
          </a:p>
        </p:txBody>
      </p:sp>
      <p:sp>
        <p:nvSpPr>
          <p:cNvPr id="39" name="Corpo livello uno…"/>
          <p:cNvSpPr txBox="1"/>
          <p:nvPr>
            <p:ph type="body" sz="quarter" idx="1"/>
          </p:nvPr>
        </p:nvSpPr>
        <p:spPr>
          <a:xfrm>
            <a:off x="1102239" y="2638044"/>
            <a:ext cx="3288024" cy="3101982"/>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fronto">
    <p:spTree>
      <p:nvGrpSpPr>
        <p:cNvPr id="1" name=""/>
        <p:cNvGrpSpPr/>
        <p:nvPr/>
      </p:nvGrpSpPr>
      <p:grpSpPr>
        <a:xfrm>
          <a:off x="0" y="0"/>
          <a:ext cx="0" cy="0"/>
          <a:chOff x="0" y="0"/>
          <a:chExt cx="0" cy="0"/>
        </a:xfrm>
      </p:grpSpPr>
      <p:sp>
        <p:nvSpPr>
          <p:cNvPr id="47" name="Corpo livello uno…"/>
          <p:cNvSpPr txBox="1"/>
          <p:nvPr>
            <p:ph type="body" sz="quarter" idx="1"/>
          </p:nvPr>
        </p:nvSpPr>
        <p:spPr>
          <a:xfrm>
            <a:off x="1102239" y="2313435"/>
            <a:ext cx="3288025" cy="704088"/>
          </a:xfrm>
          <a:prstGeom prst="rect">
            <a:avLst/>
          </a:prstGeom>
        </p:spPr>
        <p:txBody>
          <a:bodyPr anchor="b"/>
          <a:lstStyle>
            <a:lvl1pPr marL="0" indent="0" algn="ctr">
              <a:buClrTx/>
              <a:buSzTx/>
              <a:buFontTx/>
              <a:buNone/>
              <a:defRPr cap="all" spc="100" sz="1900">
                <a:solidFill>
                  <a:srgbClr val="4A5356"/>
                </a:solidFill>
              </a:defRPr>
            </a:lvl1pPr>
            <a:lvl2pPr marL="0" indent="457200" algn="ctr">
              <a:buClrTx/>
              <a:buSzTx/>
              <a:buFontTx/>
              <a:buNone/>
              <a:defRPr cap="all" spc="100" sz="1900">
                <a:solidFill>
                  <a:srgbClr val="4A5356"/>
                </a:solidFill>
              </a:defRPr>
            </a:lvl2pPr>
            <a:lvl3pPr marL="0" indent="914400" algn="ctr">
              <a:buClrTx/>
              <a:buSzTx/>
              <a:buFontTx/>
              <a:buNone/>
              <a:defRPr cap="all" spc="100" sz="1900">
                <a:solidFill>
                  <a:srgbClr val="4A5356"/>
                </a:solidFill>
              </a:defRPr>
            </a:lvl3pPr>
            <a:lvl4pPr marL="0" indent="1371600" algn="ctr">
              <a:buClrTx/>
              <a:buSzTx/>
              <a:buFontTx/>
              <a:buNone/>
              <a:defRPr cap="all" spc="100" sz="1900">
                <a:solidFill>
                  <a:srgbClr val="4A5356"/>
                </a:solidFill>
              </a:defRPr>
            </a:lvl4pPr>
            <a:lvl5pPr marL="0" indent="1828800" algn="ctr">
              <a:buClrTx/>
              <a:buSzTx/>
              <a:buFontTx/>
              <a:buNone/>
              <a:defRPr cap="all" spc="100" sz="1900">
                <a:solidFill>
                  <a:srgbClr val="4A5356"/>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8" name="Text Placeholder 4"/>
          <p:cNvSpPr/>
          <p:nvPr>
            <p:ph type="body" sz="quarter" idx="21"/>
          </p:nvPr>
        </p:nvSpPr>
        <p:spPr>
          <a:xfrm>
            <a:off x="4753738" y="2313435"/>
            <a:ext cx="3290516" cy="704088"/>
          </a:xfrm>
          <a:prstGeom prst="rect">
            <a:avLst/>
          </a:prstGeom>
        </p:spPr>
        <p:txBody>
          <a:bodyPr anchor="b"/>
          <a:lstStyle/>
          <a:p>
            <a:pPr marL="285750" indent="-285750" algn="ctr">
              <a:buClrTx/>
              <a:buSzTx/>
              <a:buFontTx/>
              <a:buNone/>
              <a:defRPr cap="all" spc="100" sz="1900">
                <a:solidFill>
                  <a:srgbClr val="4A5356"/>
                </a:solidFill>
                <a:latin typeface="Trebuchet MS"/>
                <a:ea typeface="Trebuchet MS"/>
                <a:cs typeface="Trebuchet MS"/>
                <a:sym typeface="Trebuchet MS"/>
              </a:defRPr>
            </a:pPr>
          </a:p>
        </p:txBody>
      </p:sp>
      <p:sp>
        <p:nvSpPr>
          <p:cNvPr id="49" name="Testo titolo"/>
          <p:cNvSpPr txBox="1"/>
          <p:nvPr>
            <p:ph type="title"/>
          </p:nvPr>
        </p:nvSpPr>
        <p:spPr>
          <a:xfrm>
            <a:off x="1606045" y="964691"/>
            <a:ext cx="5937756" cy="1188721"/>
          </a:xfrm>
          <a:prstGeom prst="rect">
            <a:avLst/>
          </a:prstGeom>
        </p:spPr>
        <p:txBody>
          <a:bodyPr/>
          <a:lstStyle/>
          <a:p>
            <a:pPr/>
            <a:r>
              <a:t>Testo titolo</a:t>
            </a:r>
          </a:p>
        </p:txBody>
      </p:sp>
      <p:sp>
        <p:nvSpPr>
          <p:cNvPr id="5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57" name="Testo titolo"/>
          <p:cNvSpPr txBox="1"/>
          <p:nvPr>
            <p:ph type="title"/>
          </p:nvPr>
        </p:nvSpPr>
        <p:spPr>
          <a:xfrm>
            <a:off x="1606045" y="964691"/>
            <a:ext cx="5937756" cy="1188721"/>
          </a:xfrm>
          <a:prstGeom prst="rect">
            <a:avLst/>
          </a:prstGeom>
        </p:spPr>
        <p:txBody>
          <a:bodyPr/>
          <a:lstStyle/>
          <a:p>
            <a:pPr/>
            <a:r>
              <a:t>Testo titolo</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6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0">
    <p:bg>
      <p:bgPr>
        <a:gradFill flip="none" rotWithShape="1">
          <a:gsLst>
            <a:gs pos="56000">
              <a:schemeClr val="accent1"/>
            </a:gs>
            <a:gs pos="83000">
              <a:srgbClr val="FFFFFF"/>
            </a:gs>
            <a:gs pos="91000">
              <a:srgbClr val="FFFFFF"/>
            </a:gs>
          </a:gsLst>
          <a:path path="circle">
            <a:fillToRect l="50000" t="50000" r="50000" b="50000"/>
          </a:path>
        </a:gradFill>
      </p:bgPr>
    </p:bg>
    <p:spTree>
      <p:nvGrpSpPr>
        <p:cNvPr id="1" name=""/>
        <p:cNvGrpSpPr/>
        <p:nvPr/>
      </p:nvGrpSpPr>
      <p:grpSpPr>
        <a:xfrm>
          <a:off x="0" y="0"/>
          <a:ext cx="0" cy="0"/>
          <a:chOff x="0" y="0"/>
          <a:chExt cx="0" cy="0"/>
        </a:xfrm>
      </p:grpSpPr>
      <p:sp>
        <p:nvSpPr>
          <p:cNvPr id="7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uto con didascalia">
    <p:spTree>
      <p:nvGrpSpPr>
        <p:cNvPr id="1" name=""/>
        <p:cNvGrpSpPr/>
        <p:nvPr/>
      </p:nvGrpSpPr>
      <p:grpSpPr>
        <a:xfrm>
          <a:off x="0" y="0"/>
          <a:ext cx="0" cy="0"/>
          <a:chOff x="0" y="0"/>
          <a:chExt cx="0" cy="0"/>
        </a:xfrm>
      </p:grpSpPr>
      <p:sp>
        <p:nvSpPr>
          <p:cNvPr id="79" name="Rectangle 25"/>
          <p:cNvSpPr/>
          <p:nvPr/>
        </p:nvSpPr>
        <p:spPr>
          <a:xfrm>
            <a:off x="4572000" y="0"/>
            <a:ext cx="4572000" cy="6858000"/>
          </a:xfrm>
          <a:prstGeom prst="rect">
            <a:avLst/>
          </a:prstGeom>
          <a:solidFill>
            <a:srgbClr val="FFFFFF"/>
          </a:solidFill>
          <a:ln w="12700">
            <a:miter lim="400000"/>
          </a:ln>
        </p:spPr>
        <p:txBody>
          <a:bodyPr lIns="45719" rIns="45719"/>
          <a:lstStyle/>
          <a:p>
            <a:pPr marL="285750" indent="-285750">
              <a:defRPr sz="1000">
                <a:solidFill>
                  <a:srgbClr val="FFFFFF"/>
                </a:solidFill>
                <a:latin typeface="Trebuchet MS"/>
                <a:ea typeface="Trebuchet MS"/>
                <a:cs typeface="Trebuchet MS"/>
                <a:sym typeface="Trebuchet MS"/>
              </a:defRPr>
            </a:pPr>
          </a:p>
        </p:txBody>
      </p:sp>
      <p:sp>
        <p:nvSpPr>
          <p:cNvPr id="80" name="Testo titolo"/>
          <p:cNvSpPr txBox="1"/>
          <p:nvPr>
            <p:ph type="title"/>
          </p:nvPr>
        </p:nvSpPr>
        <p:spPr>
          <a:xfrm>
            <a:off x="640704" y="2243831"/>
            <a:ext cx="3290595" cy="1141498"/>
          </a:xfrm>
          <a:prstGeom prst="rect">
            <a:avLst/>
          </a:prstGeom>
        </p:spPr>
        <p:txBody>
          <a:bodyPr/>
          <a:lstStyle>
            <a:lvl1pPr>
              <a:defRPr sz="2100"/>
            </a:lvl1pPr>
          </a:lstStyle>
          <a:p>
            <a:pPr/>
            <a:r>
              <a:t>Testo titolo</a:t>
            </a:r>
          </a:p>
        </p:txBody>
      </p:sp>
      <p:sp>
        <p:nvSpPr>
          <p:cNvPr id="81" name="Corpo livello uno…"/>
          <p:cNvSpPr txBox="1"/>
          <p:nvPr>
            <p:ph type="body" sz="half" idx="1"/>
          </p:nvPr>
        </p:nvSpPr>
        <p:spPr>
          <a:xfrm>
            <a:off x="5052059" y="804672"/>
            <a:ext cx="3611881" cy="5248656"/>
          </a:xfrm>
          <a:prstGeom prst="rect">
            <a:avLst/>
          </a:prstGeom>
        </p:spPr>
        <p:txBody>
          <a:bodyPr/>
          <a:lstStyle>
            <a:lvl1pPr>
              <a:defRPr sz="1900">
                <a:solidFill>
                  <a:srgbClr val="000000"/>
                </a:solidFill>
              </a:defRPr>
            </a:lvl1pPr>
            <a:lvl2pPr marL="500062" indent="-271462">
              <a:defRPr sz="1900">
                <a:solidFill>
                  <a:srgbClr val="000000"/>
                </a:solidFill>
              </a:defRPr>
            </a:lvl2pPr>
            <a:lvl3pPr marL="728662" indent="-271462">
              <a:defRPr sz="1900">
                <a:solidFill>
                  <a:srgbClr val="000000"/>
                </a:solidFill>
              </a:defRPr>
            </a:lvl3pPr>
            <a:lvl4pPr marL="957262" indent="-271462">
              <a:defRPr sz="1900">
                <a:solidFill>
                  <a:srgbClr val="000000"/>
                </a:solidFill>
              </a:defRPr>
            </a:lvl4pPr>
            <a:lvl5pPr marL="1185862" indent="-271462">
              <a:defRPr sz="1900">
                <a:solidFill>
                  <a:srgbClr val="00000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82" name="Text Placeholder 3"/>
          <p:cNvSpPr/>
          <p:nvPr>
            <p:ph type="body" sz="quarter" idx="21"/>
          </p:nvPr>
        </p:nvSpPr>
        <p:spPr>
          <a:xfrm>
            <a:off x="862964" y="3549917"/>
            <a:ext cx="2846072" cy="2194037"/>
          </a:xfrm>
          <a:prstGeom prst="rect">
            <a:avLst/>
          </a:prstGeom>
        </p:spPr>
        <p:txBody>
          <a:bodyPr/>
          <a:lstStyle/>
          <a:p>
            <a:pPr marL="285750" indent="-285750" algn="ctr">
              <a:buClrTx/>
              <a:buSzTx/>
              <a:buFontTx/>
              <a:buNone/>
              <a:defRPr sz="1500">
                <a:latin typeface="Trebuchet MS"/>
                <a:ea typeface="Trebuchet MS"/>
                <a:cs typeface="Trebuchet MS"/>
                <a:sym typeface="Trebuchet MS"/>
              </a:defRPr>
            </a:pPr>
          </a:p>
        </p:txBody>
      </p:sp>
      <p:sp>
        <p:nvSpPr>
          <p:cNvPr id="8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2F2F2"/>
        </a:solidFill>
      </p:bgPr>
    </p:bg>
    <p:spTree>
      <p:nvGrpSpPr>
        <p:cNvPr id="1" name=""/>
        <p:cNvGrpSpPr/>
        <p:nvPr/>
      </p:nvGrpSpPr>
      <p:grpSpPr>
        <a:xfrm>
          <a:off x="0" y="0"/>
          <a:ext cx="0" cy="0"/>
          <a:chOff x="0" y="0"/>
          <a:chExt cx="0" cy="0"/>
        </a:xfrm>
      </p:grpSpPr>
      <p:sp>
        <p:nvSpPr>
          <p:cNvPr id="2" name="Testo titolo"/>
          <p:cNvSpPr txBox="1"/>
          <p:nvPr>
            <p:ph type="title"/>
          </p:nvPr>
        </p:nvSpPr>
        <p:spPr>
          <a:xfrm>
            <a:off x="457200" y="274637"/>
            <a:ext cx="8229600" cy="1143001"/>
          </a:xfrm>
          <a:prstGeom prst="rect">
            <a:avLst/>
          </a:prstGeom>
          <a:solidFill>
            <a:srgbClr val="FFFFFF"/>
          </a:solidFill>
          <a:ln w="31750" cap="sq">
            <a:solidFill>
              <a:srgbClr val="404040"/>
            </a:solidFill>
            <a:miter/>
          </a:ln>
          <a:extLst>
            <a:ext uri="{C572A759-6A51-4108-AA02-DFA0A04FC94B}">
              <ma14:wrappingTextBoxFlag xmlns:ma14="http://schemas.microsoft.com/office/mac/drawingml/2011/main" val="1"/>
            </a:ext>
          </a:extLst>
        </p:spPr>
        <p:txBody>
          <a:bodyPr lIns="182879" tIns="182879" rIns="182879" bIns="182879" anchor="ctr">
            <a:normAutofit fontScale="100000" lnSpcReduction="0"/>
          </a:bodyPr>
          <a:lstStyle/>
          <a:p>
            <a:pPr/>
            <a:r>
              <a:t>Testo titolo</a:t>
            </a:r>
          </a:p>
        </p:txBody>
      </p:sp>
      <p:sp>
        <p:nvSpPr>
          <p:cNvPr id="3" name="Corpo livello uno…"/>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8240111" y="6299961"/>
            <a:ext cx="365761" cy="201677"/>
          </a:xfrm>
          <a:prstGeom prst="rect">
            <a:avLst/>
          </a:prstGeom>
          <a:solidFill>
            <a:srgbClr val="1D1D1D">
              <a:alpha val="69804"/>
            </a:srgbClr>
          </a:solidFill>
          <a:ln w="12700">
            <a:miter lim="400000"/>
          </a:ln>
        </p:spPr>
        <p:txBody>
          <a:bodyPr lIns="18288" tIns="18288" rIns="18288" bIns="18288" anchor="ctr">
            <a:spAutoFit/>
          </a:bodyPr>
          <a:lstStyle>
            <a:lvl1pPr algn="ctr">
              <a:defRPr sz="11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1pPr>
      <a:lvl2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2pPr>
      <a:lvl3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3pPr>
      <a:lvl4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4pPr>
      <a:lvl5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5pPr>
      <a:lvl6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6pPr>
      <a:lvl7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7pPr>
      <a:lvl8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8pPr>
      <a:lvl9pPr marL="0" marR="0" indent="0" algn="ctr" defTabSz="914400" rtl="0" latinLnBrk="0">
        <a:lnSpc>
          <a:spcPct val="90000"/>
        </a:lnSpc>
        <a:spcBef>
          <a:spcPts val="0"/>
        </a:spcBef>
        <a:spcAft>
          <a:spcPts val="0"/>
        </a:spcAft>
        <a:buClrTx/>
        <a:buSzTx/>
        <a:buFontTx/>
        <a:buNone/>
        <a:tabLst/>
        <a:defRPr b="0" baseline="0" cap="all" i="0" spc="200" strike="noStrike" sz="2600" u="none">
          <a:solidFill>
            <a:srgbClr val="262626"/>
          </a:solidFill>
          <a:uFillTx/>
          <a:latin typeface="Gill Sans MT"/>
          <a:ea typeface="Gill Sans MT"/>
          <a:cs typeface="Gill Sans MT"/>
          <a:sym typeface="Gill Sans MT"/>
        </a:defRPr>
      </a:lvl9pPr>
    </p:titleStyle>
    <p:bodyStyle>
      <a:lvl1pPr marL="228600" marR="0" indent="-228600"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1pPr>
      <a:lvl2pPr marL="48577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2pPr>
      <a:lvl3pPr marL="71437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3pPr>
      <a:lvl4pPr marL="94297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4pPr>
      <a:lvl5pPr marL="117157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5pPr>
      <a:lvl6pPr marL="134302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6pPr>
      <a:lvl7pPr marL="151447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7pPr>
      <a:lvl8pPr marL="168592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8pPr>
      <a:lvl9pPr marL="1857375" marR="0" indent="-257175" algn="l" defTabSz="914400" rtl="0" latinLnBrk="0">
        <a:lnSpc>
          <a:spcPct val="100000"/>
        </a:lnSpc>
        <a:spcBef>
          <a:spcPts val="1000"/>
        </a:spcBef>
        <a:spcAft>
          <a:spcPts val="0"/>
        </a:spcAft>
        <a:buClr>
          <a:schemeClr val="accent2"/>
        </a:buClr>
        <a:buSzPct val="100000"/>
        <a:buFont typeface="Arial"/>
        <a:buChar char="•"/>
        <a:tabLst/>
        <a:defRPr b="0" baseline="0" cap="none" i="0" spc="0" strike="noStrike" sz="1800" u="none">
          <a:solidFill>
            <a:srgbClr val="262626"/>
          </a:solidFill>
          <a:uFillTx/>
          <a:latin typeface="Gill Sans MT"/>
          <a:ea typeface="Gill Sans MT"/>
          <a:cs typeface="Gill Sans MT"/>
          <a:sym typeface="Gill Sans MT"/>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1pPr>
      <a:lvl2pPr marL="0" marR="0" indent="4572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2pPr>
      <a:lvl3pPr marL="0" marR="0" indent="9144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3pPr>
      <a:lvl4pPr marL="0" marR="0" indent="13716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4pPr>
      <a:lvl5pPr marL="0" marR="0" indent="18288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5pPr>
      <a:lvl6pPr marL="0" marR="0" indent="22860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6pPr>
      <a:lvl7pPr marL="0" marR="0" indent="27432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7pPr>
      <a:lvl8pPr marL="0" marR="0" indent="32004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8pPr>
      <a:lvl9pPr marL="0" marR="0" indent="3657600" algn="ctr" defTabSz="914400"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Gill Sans M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tif"/><Relationship Id="rId4" Type="http://schemas.openxmlformats.org/officeDocument/2006/relationships/image" Target="../media/image3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2.tif"/><Relationship Id="rId4" Type="http://schemas.openxmlformats.org/officeDocument/2006/relationships/image" Target="../media/image3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2.tif"/><Relationship Id="rId4" Type="http://schemas.openxmlformats.org/officeDocument/2006/relationships/image" Target="../media/image3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34.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35.png"/><Relationship Id="rId4"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8.jpeg"/><Relationship Id="rId6" Type="http://schemas.openxmlformats.org/officeDocument/2006/relationships/image" Target="../media/image4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47.png"/><Relationship Id="rId4" Type="http://schemas.openxmlformats.org/officeDocument/2006/relationships/image" Target="../media/image4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49.png"/><Relationship Id="rId4" Type="http://schemas.openxmlformats.org/officeDocument/2006/relationships/image" Target="../media/image5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53.png"/><Relationship Id="rId4" Type="http://schemas.openxmlformats.org/officeDocument/2006/relationships/image" Target="../media/image5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5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jpeg"/><Relationship Id="rId5"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06" name="Rettangolo 5"/>
          <p:cNvGrpSpPr/>
          <p:nvPr/>
        </p:nvGrpSpPr>
        <p:grpSpPr>
          <a:xfrm>
            <a:off x="552115" y="567118"/>
            <a:ext cx="8039770" cy="5723764"/>
            <a:chOff x="-53881" y="-53881"/>
            <a:chExt cx="8039768" cy="5723763"/>
          </a:xfrm>
        </p:grpSpPr>
        <p:grpSp>
          <p:nvGrpSpPr>
            <p:cNvPr id="104" name="Rettangolo"/>
            <p:cNvGrpSpPr/>
            <p:nvPr/>
          </p:nvGrpSpPr>
          <p:grpSpPr>
            <a:xfrm>
              <a:off x="-53882" y="-53882"/>
              <a:ext cx="8039769" cy="5723764"/>
              <a:chOff x="0" y="0"/>
              <a:chExt cx="8039768" cy="5723763"/>
            </a:xfrm>
          </p:grpSpPr>
          <p:sp>
            <p:nvSpPr>
              <p:cNvPr id="103" name="Rettangolo"/>
              <p:cNvSpPr/>
              <p:nvPr/>
            </p:nvSpPr>
            <p:spPr>
              <a:xfrm>
                <a:off x="53881" y="53881"/>
                <a:ext cx="7932006" cy="5616001"/>
              </a:xfrm>
              <a:prstGeom prst="rect">
                <a:avLst/>
              </a:prstGeom>
              <a:solidFill>
                <a:schemeClr val="accent2"/>
              </a:solidFill>
              <a:ln>
                <a:noFill/>
              </a:ln>
              <a:effectLst/>
            </p:spPr>
            <p:txBody>
              <a:bodyPr wrap="square" lIns="45719" tIns="45719" rIns="45719" bIns="45719" numCol="1" anchor="ctr">
                <a:noAutofit/>
              </a:bodyPr>
              <a:lstStyle/>
              <a:p>
                <a:pPr>
                  <a:defRPr>
                    <a:solidFill>
                      <a:srgbClr val="FFFFFF"/>
                    </a:solidFill>
                  </a:defRPr>
                </a:pPr>
              </a:p>
            </p:txBody>
          </p:sp>
          <p:pic>
            <p:nvPicPr>
              <p:cNvPr id="102" name="Rettangolo Rettangolo" descr="Rettangolo Rettangolo"/>
              <p:cNvPicPr>
                <a:picLocks noChangeAspect="0"/>
              </p:cNvPicPr>
              <p:nvPr/>
            </p:nvPicPr>
            <p:blipFill>
              <a:blip r:embed="rId3">
                <a:extLst/>
              </a:blip>
              <a:stretch>
                <a:fillRect/>
              </a:stretch>
            </p:blipFill>
            <p:spPr>
              <a:xfrm>
                <a:off x="-1" y="-1"/>
                <a:ext cx="8039770" cy="5723765"/>
              </a:xfrm>
              <a:prstGeom prst="rect">
                <a:avLst/>
              </a:prstGeom>
              <a:effectLst/>
            </p:spPr>
          </p:pic>
        </p:grpSp>
        <p:sp>
          <p:nvSpPr>
            <p:cNvPr id="105" name="BENVENUTI"/>
            <p:cNvSpPr txBox="1"/>
            <p:nvPr/>
          </p:nvSpPr>
          <p:spPr>
            <a:xfrm>
              <a:off x="354925" y="2305079"/>
              <a:ext cx="7525259" cy="1005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lnSpc>
                  <a:spcPct val="150000"/>
                </a:lnSpc>
                <a:defRPr sz="6000">
                  <a:latin typeface="+mn-lt"/>
                  <a:ea typeface="+mn-ea"/>
                  <a:cs typeface="+mn-cs"/>
                  <a:sym typeface="Helvetica"/>
                </a:defRPr>
              </a:lvl1pPr>
            </a:lstStyle>
            <a:p>
              <a:pPr/>
              <a:r>
                <a:t>BENVENUTI</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06"/>
                                        </p:tgtEl>
                                        <p:attrNameLst>
                                          <p:attrName>style.visibility</p:attrName>
                                        </p:attrNameLst>
                                      </p:cBhvr>
                                      <p:to>
                                        <p:strVal val="visible"/>
                                      </p:to>
                                    </p:set>
                                    <p:anim calcmode="lin" valueType="num">
                                      <p:cBhvr>
                                        <p:cTn id="7" dur="455" fill="hold"/>
                                        <p:tgtEl>
                                          <p:spTgt spid="106"/>
                                        </p:tgtEl>
                                        <p:attrNameLst>
                                          <p:attrName>ppt_x</p:attrName>
                                        </p:attrNameLst>
                                      </p:cBhvr>
                                      <p:tavLst>
                                        <p:tav tm="0">
                                          <p:val>
                                            <p:strVal val="#ppt_x"/>
                                          </p:val>
                                        </p:tav>
                                        <p:tav tm="100000">
                                          <p:val>
                                            <p:strVal val="#ppt_x"/>
                                          </p:val>
                                        </p:tav>
                                      </p:tavLst>
                                    </p:anim>
                                    <p:anim calcmode="lin" valueType="num">
                                      <p:cBhvr>
                                        <p:cTn id="8" dur="455" fill="hold"/>
                                        <p:tgtEl>
                                          <p:spTgt spid="1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38" name="Rettangolo 5"/>
          <p:cNvGrpSpPr/>
          <p:nvPr/>
        </p:nvGrpSpPr>
        <p:grpSpPr>
          <a:xfrm>
            <a:off x="237739" y="234417"/>
            <a:ext cx="8668522" cy="6389166"/>
            <a:chOff x="0" y="0"/>
            <a:chExt cx="8668521" cy="6389164"/>
          </a:xfrm>
        </p:grpSpPr>
        <p:sp>
          <p:nvSpPr>
            <p:cNvPr id="337" name="Rettangolo 5"/>
            <p:cNvSpPr/>
            <p:nvPr/>
          </p:nvSpPr>
          <p:spPr>
            <a:xfrm>
              <a:off x="53881" y="53881"/>
              <a:ext cx="8560759" cy="6281403"/>
            </a:xfrm>
            <a:prstGeom prst="rect">
              <a:avLst/>
            </a:prstGeom>
            <a:solidFill>
              <a:schemeClr val="accent2"/>
            </a:solidFill>
            <a:ln>
              <a:noFill/>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a:solidFill>
                    <a:srgbClr val="FFFFFF"/>
                  </a:solidFill>
                </a:defRPr>
              </a:lvl1pPr>
            </a:lstStyle>
            <a:p>
              <a:pPr/>
              <a:r>
                <a:t>                           </a:t>
              </a:r>
            </a:p>
          </p:txBody>
        </p:sp>
        <p:pic>
          <p:nvPicPr>
            <p:cNvPr id="336" name="Rettangolo 5" descr="Rettangolo 5"/>
            <p:cNvPicPr>
              <a:picLocks noChangeAspect="0"/>
            </p:cNvPicPr>
            <p:nvPr/>
          </p:nvPicPr>
          <p:blipFill>
            <a:blip r:embed="rId3">
              <a:extLst/>
            </a:blip>
            <a:stretch>
              <a:fillRect/>
            </a:stretch>
          </p:blipFill>
          <p:spPr>
            <a:xfrm>
              <a:off x="-1" y="-1"/>
              <a:ext cx="8668523" cy="6389166"/>
            </a:xfrm>
            <a:prstGeom prst="rect">
              <a:avLst/>
            </a:prstGeom>
            <a:effectLst/>
          </p:spPr>
        </p:pic>
      </p:grpSp>
      <p:pic>
        <p:nvPicPr>
          <p:cNvPr id="339" name="IMG_4822.jpeg" descr="IMG_4822.jpeg"/>
          <p:cNvPicPr>
            <a:picLocks noChangeAspect="0"/>
          </p:cNvPicPr>
          <p:nvPr/>
        </p:nvPicPr>
        <p:blipFill>
          <a:blip r:embed="rId4">
            <a:extLst/>
          </a:blip>
          <a:stretch>
            <a:fillRect/>
          </a:stretch>
        </p:blipFill>
        <p:spPr>
          <a:xfrm>
            <a:off x="430216" y="1072829"/>
            <a:ext cx="3475557" cy="2590208"/>
          </a:xfrm>
          <a:prstGeom prst="rect">
            <a:avLst/>
          </a:prstGeom>
          <a:effectLst>
            <a:outerShdw sx="100000" sy="100000" kx="0" ky="0" algn="b" rotWithShape="0" blurRad="63500" dist="25400" dir="5400000">
              <a:srgbClr val="000000">
                <a:alpha val="50000"/>
              </a:srgbClr>
            </a:outerShdw>
          </a:effectLst>
        </p:spPr>
      </p:pic>
      <p:pic>
        <p:nvPicPr>
          <p:cNvPr id="340" name="IMG_4818.jpeg" descr="IMG_4818.jpeg"/>
          <p:cNvPicPr>
            <a:picLocks noChangeAspect="0"/>
          </p:cNvPicPr>
          <p:nvPr/>
        </p:nvPicPr>
        <p:blipFill>
          <a:blip r:embed="rId5">
            <a:extLst/>
          </a:blip>
          <a:stretch>
            <a:fillRect/>
          </a:stretch>
        </p:blipFill>
        <p:spPr>
          <a:xfrm>
            <a:off x="4044219" y="1094371"/>
            <a:ext cx="4656361" cy="3290359"/>
          </a:xfrm>
          <a:prstGeom prst="rect">
            <a:avLst/>
          </a:prstGeom>
          <a:effectLst>
            <a:outerShdw sx="100000" sy="100000" kx="0" ky="0" algn="b" rotWithShape="0" blurRad="63500" dist="25400" dir="5400000">
              <a:srgbClr val="000000">
                <a:alpha val="50000"/>
              </a:srgbClr>
            </a:outerShdw>
          </a:effectLst>
        </p:spPr>
      </p:pic>
      <p:grpSp>
        <p:nvGrpSpPr>
          <p:cNvPr id="343" name="Rettangolo 15"/>
          <p:cNvGrpSpPr/>
          <p:nvPr/>
        </p:nvGrpSpPr>
        <p:grpSpPr>
          <a:xfrm>
            <a:off x="3092319" y="432190"/>
            <a:ext cx="2959363" cy="562996"/>
            <a:chOff x="0" y="0"/>
            <a:chExt cx="2959361" cy="562995"/>
          </a:xfrm>
        </p:grpSpPr>
        <p:sp>
          <p:nvSpPr>
            <p:cNvPr id="341" name="Rettangolo"/>
            <p:cNvSpPr/>
            <p:nvPr/>
          </p:nvSpPr>
          <p:spPr>
            <a:xfrm>
              <a:off x="0" y="-1"/>
              <a:ext cx="2959363" cy="562997"/>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342" name="IL CORTILE E I MURALES"/>
            <p:cNvSpPr txBox="1"/>
            <p:nvPr/>
          </p:nvSpPr>
          <p:spPr>
            <a:xfrm>
              <a:off x="47993" y="141799"/>
              <a:ext cx="2863376" cy="2793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500">
                  <a:latin typeface="+mn-lt"/>
                  <a:ea typeface="+mn-ea"/>
                  <a:cs typeface="+mn-cs"/>
                  <a:sym typeface="Helvetica"/>
                </a:defRPr>
              </a:lvl1pPr>
            </a:lstStyle>
            <a:p>
              <a:pPr/>
              <a:r>
                <a:t>IL CORTILE E I MURALES</a:t>
              </a:r>
            </a:p>
          </p:txBody>
        </p:sp>
      </p:grpSp>
      <p:pic>
        <p:nvPicPr>
          <p:cNvPr id="344" name="IMG_4494.jpeg" descr="IMG_4494.jpeg"/>
          <p:cNvPicPr>
            <a:picLocks noChangeAspect="0"/>
          </p:cNvPicPr>
          <p:nvPr/>
        </p:nvPicPr>
        <p:blipFill>
          <a:blip r:embed="rId6">
            <a:extLst/>
          </a:blip>
          <a:stretch>
            <a:fillRect/>
          </a:stretch>
        </p:blipFill>
        <p:spPr>
          <a:xfrm>
            <a:off x="430216" y="3833619"/>
            <a:ext cx="3475557" cy="2590208"/>
          </a:xfrm>
          <a:prstGeom prst="rect">
            <a:avLst/>
          </a:prstGeom>
          <a:effectLst>
            <a:outerShdw sx="100000" sy="100000" kx="0" ky="0" algn="b" rotWithShape="0" blurRad="63500" dist="25400" dir="5400000">
              <a:srgbClr val="000000">
                <a:alpha val="50000"/>
              </a:srgbClr>
            </a:outerShdw>
          </a:effectLst>
        </p:spPr>
      </p:pic>
      <p:pic>
        <p:nvPicPr>
          <p:cNvPr id="345" name="IMG_4823.jpeg" descr="IMG_4823.jpeg"/>
          <p:cNvPicPr>
            <a:picLocks noChangeAspect="0"/>
          </p:cNvPicPr>
          <p:nvPr/>
        </p:nvPicPr>
        <p:blipFill>
          <a:blip r:embed="rId7">
            <a:extLst/>
          </a:blip>
          <a:stretch>
            <a:fillRect/>
          </a:stretch>
        </p:blipFill>
        <p:spPr>
          <a:xfrm>
            <a:off x="4044219" y="4483915"/>
            <a:ext cx="4656362" cy="1931529"/>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43"/>
                                        </p:tgtEl>
                                        <p:attrNameLst>
                                          <p:attrName>style.visibility</p:attrName>
                                        </p:attrNameLst>
                                      </p:cBhvr>
                                      <p:to>
                                        <p:strVal val="visible"/>
                                      </p:to>
                                    </p:set>
                                    <p:anim calcmode="lin" valueType="num">
                                      <p:cBhvr>
                                        <p:cTn id="7" dur="1000" fill="hold"/>
                                        <p:tgtEl>
                                          <p:spTgt spid="343"/>
                                        </p:tgtEl>
                                        <p:attrNameLst>
                                          <p:attrName>ppt_x</p:attrName>
                                        </p:attrNameLst>
                                      </p:cBhvr>
                                      <p:tavLst>
                                        <p:tav tm="0">
                                          <p:val>
                                            <p:strVal val="#ppt_x"/>
                                          </p:val>
                                        </p:tav>
                                        <p:tav tm="100000">
                                          <p:val>
                                            <p:strVal val="#ppt_x"/>
                                          </p:val>
                                        </p:tav>
                                      </p:tavLst>
                                    </p:anim>
                                    <p:anim calcmode="lin" valueType="num">
                                      <p:cBhvr>
                                        <p:cTn id="8" dur="1000" fill="hold"/>
                                        <p:tgtEl>
                                          <p:spTgt spid="3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49" name="Rettangolo 5"/>
          <p:cNvGrpSpPr/>
          <p:nvPr/>
        </p:nvGrpSpPr>
        <p:grpSpPr>
          <a:xfrm>
            <a:off x="247899" y="266167"/>
            <a:ext cx="8648202" cy="6325666"/>
            <a:chOff x="0" y="0"/>
            <a:chExt cx="8648200" cy="6325664"/>
          </a:xfrm>
        </p:grpSpPr>
        <p:sp>
          <p:nvSpPr>
            <p:cNvPr id="348" name="Rettangolo 5"/>
            <p:cNvSpPr/>
            <p:nvPr/>
          </p:nvSpPr>
          <p:spPr>
            <a:xfrm>
              <a:off x="53881" y="53881"/>
              <a:ext cx="8540439" cy="6217903"/>
            </a:xfrm>
            <a:prstGeom prst="rect">
              <a:avLst/>
            </a:prstGeom>
            <a:solidFill>
              <a:schemeClr val="accent2"/>
            </a:solidFill>
            <a:ln>
              <a:noFill/>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a:solidFill>
                    <a:srgbClr val="FFFFFF"/>
                  </a:solidFill>
                </a:defRPr>
              </a:lvl1pPr>
            </a:lstStyle>
            <a:p>
              <a:pPr/>
              <a:r>
                <a:t>                           </a:t>
              </a:r>
            </a:p>
          </p:txBody>
        </p:sp>
        <p:pic>
          <p:nvPicPr>
            <p:cNvPr id="347" name="Rettangolo 5" descr="Rettangolo 5"/>
            <p:cNvPicPr>
              <a:picLocks noChangeAspect="0"/>
            </p:cNvPicPr>
            <p:nvPr/>
          </p:nvPicPr>
          <p:blipFill>
            <a:blip r:embed="rId3">
              <a:extLst/>
            </a:blip>
            <a:stretch>
              <a:fillRect/>
            </a:stretch>
          </p:blipFill>
          <p:spPr>
            <a:xfrm>
              <a:off x="-1" y="-1"/>
              <a:ext cx="8648202" cy="6325666"/>
            </a:xfrm>
            <a:prstGeom prst="rect">
              <a:avLst/>
            </a:prstGeom>
            <a:effectLst/>
          </p:spPr>
        </p:pic>
      </p:grpSp>
      <p:pic>
        <p:nvPicPr>
          <p:cNvPr id="350" name="d3e79ff9-ffef-4393-bc9b-e00648317382.JPG" descr="d3e79ff9-ffef-4393-bc9b-e00648317382.JPG"/>
          <p:cNvPicPr>
            <a:picLocks noChangeAspect="0"/>
          </p:cNvPicPr>
          <p:nvPr/>
        </p:nvPicPr>
        <p:blipFill>
          <a:blip r:embed="rId4">
            <a:extLst/>
          </a:blip>
          <a:stretch>
            <a:fillRect/>
          </a:stretch>
        </p:blipFill>
        <p:spPr>
          <a:xfrm>
            <a:off x="460696" y="1096055"/>
            <a:ext cx="3412057" cy="2543756"/>
          </a:xfrm>
          <a:prstGeom prst="rect">
            <a:avLst/>
          </a:prstGeom>
          <a:effectLst>
            <a:outerShdw sx="100000" sy="100000" kx="0" ky="0" algn="b" rotWithShape="0" blurRad="63500" dist="25400" dir="5400000">
              <a:srgbClr val="000000">
                <a:alpha val="50000"/>
              </a:srgbClr>
            </a:outerShdw>
          </a:effectLst>
        </p:spPr>
      </p:pic>
      <p:pic>
        <p:nvPicPr>
          <p:cNvPr id="351" name="IMG_4332.jpeg" descr="IMG_4332.jpeg"/>
          <p:cNvPicPr>
            <a:picLocks noChangeAspect="0"/>
          </p:cNvPicPr>
          <p:nvPr/>
        </p:nvPicPr>
        <p:blipFill>
          <a:blip r:embed="rId5">
            <a:extLst/>
          </a:blip>
          <a:stretch>
            <a:fillRect/>
          </a:stretch>
        </p:blipFill>
        <p:spPr>
          <a:xfrm>
            <a:off x="4113435" y="1096055"/>
            <a:ext cx="4555059" cy="3169296"/>
          </a:xfrm>
          <a:prstGeom prst="rect">
            <a:avLst/>
          </a:prstGeom>
          <a:effectLst>
            <a:outerShdw sx="100000" sy="100000" kx="0" ky="0" algn="b" rotWithShape="0" blurRad="63500" dist="25400" dir="5400000">
              <a:srgbClr val="000000">
                <a:alpha val="50000"/>
              </a:srgbClr>
            </a:outerShdw>
          </a:effectLst>
        </p:spPr>
      </p:pic>
      <p:grpSp>
        <p:nvGrpSpPr>
          <p:cNvPr id="354" name="Rettangolo 15"/>
          <p:cNvGrpSpPr/>
          <p:nvPr/>
        </p:nvGrpSpPr>
        <p:grpSpPr>
          <a:xfrm>
            <a:off x="3552634" y="457513"/>
            <a:ext cx="2038732" cy="475214"/>
            <a:chOff x="0" y="0"/>
            <a:chExt cx="2038731" cy="475212"/>
          </a:xfrm>
        </p:grpSpPr>
        <p:sp>
          <p:nvSpPr>
            <p:cNvPr id="352" name="Rettangolo"/>
            <p:cNvSpPr/>
            <p:nvPr/>
          </p:nvSpPr>
          <p:spPr>
            <a:xfrm>
              <a:off x="0" y="-1"/>
              <a:ext cx="2038732" cy="475214"/>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353" name="IL REFETTORIO"/>
            <p:cNvSpPr txBox="1"/>
            <p:nvPr/>
          </p:nvSpPr>
          <p:spPr>
            <a:xfrm>
              <a:off x="33063" y="89037"/>
              <a:ext cx="1972606" cy="29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500">
                  <a:latin typeface="+mn-lt"/>
                  <a:ea typeface="+mn-ea"/>
                  <a:cs typeface="+mn-cs"/>
                  <a:sym typeface="Helvetica"/>
                </a:defRPr>
              </a:lvl1pPr>
            </a:lstStyle>
            <a:p>
              <a:pPr/>
              <a:r>
                <a:t>IL REFETTORIO</a:t>
              </a:r>
            </a:p>
          </p:txBody>
        </p:sp>
      </p:grpSp>
      <p:pic>
        <p:nvPicPr>
          <p:cNvPr id="355" name="5f36eba9-5e4a-463e-a811-f1c31eb4580b.JPG" descr="5f36eba9-5e4a-463e-a811-f1c31eb4580b.JPG"/>
          <p:cNvPicPr>
            <a:picLocks noChangeAspect="0"/>
          </p:cNvPicPr>
          <p:nvPr/>
        </p:nvPicPr>
        <p:blipFill>
          <a:blip r:embed="rId6">
            <a:extLst/>
          </a:blip>
          <a:stretch>
            <a:fillRect/>
          </a:stretch>
        </p:blipFill>
        <p:spPr>
          <a:xfrm>
            <a:off x="460696" y="3803139"/>
            <a:ext cx="3412057" cy="2543756"/>
          </a:xfrm>
          <a:prstGeom prst="rect">
            <a:avLst/>
          </a:prstGeom>
          <a:effectLst>
            <a:outerShdw sx="100000" sy="100000" kx="0" ky="0" algn="b" rotWithShape="0" blurRad="63500" dist="25400" dir="5400000">
              <a:srgbClr val="000000">
                <a:alpha val="50000"/>
              </a:srgbClr>
            </a:outerShdw>
          </a:effectLst>
        </p:spPr>
      </p:pic>
      <p:pic>
        <p:nvPicPr>
          <p:cNvPr id="356" name="IMG_4330 2.jpeg" descr="IMG_4330 2.jpeg"/>
          <p:cNvPicPr>
            <a:picLocks noChangeAspect="0"/>
          </p:cNvPicPr>
          <p:nvPr/>
        </p:nvPicPr>
        <p:blipFill>
          <a:blip r:embed="rId7">
            <a:extLst/>
          </a:blip>
          <a:stretch>
            <a:fillRect/>
          </a:stretch>
        </p:blipFill>
        <p:spPr>
          <a:xfrm>
            <a:off x="4113435" y="4510778"/>
            <a:ext cx="2142061" cy="1839703"/>
          </a:xfrm>
          <a:prstGeom prst="rect">
            <a:avLst/>
          </a:prstGeom>
          <a:effectLst>
            <a:outerShdw sx="100000" sy="100000" kx="0" ky="0" algn="b" rotWithShape="0" blurRad="63500" dist="25400" dir="5400000">
              <a:srgbClr val="000000">
                <a:alpha val="50000"/>
              </a:srgbClr>
            </a:outerShdw>
          </a:effectLst>
        </p:spPr>
      </p:pic>
      <p:pic>
        <p:nvPicPr>
          <p:cNvPr id="357" name="IMG_4331.jpeg" descr="IMG_4331.jpeg"/>
          <p:cNvPicPr>
            <a:picLocks noChangeAspect="0"/>
          </p:cNvPicPr>
          <p:nvPr/>
        </p:nvPicPr>
        <p:blipFill>
          <a:blip r:embed="rId8">
            <a:extLst/>
          </a:blip>
          <a:stretch>
            <a:fillRect/>
          </a:stretch>
        </p:blipFill>
        <p:spPr>
          <a:xfrm>
            <a:off x="6496178" y="4510778"/>
            <a:ext cx="2142062" cy="1839703"/>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54"/>
                                        </p:tgtEl>
                                        <p:attrNameLst>
                                          <p:attrName>style.visibility</p:attrName>
                                        </p:attrNameLst>
                                      </p:cBhvr>
                                      <p:to>
                                        <p:strVal val="visible"/>
                                      </p:to>
                                    </p:set>
                                    <p:anim calcmode="lin" valueType="num">
                                      <p:cBhvr>
                                        <p:cTn id="7" dur="1000" fill="hold"/>
                                        <p:tgtEl>
                                          <p:spTgt spid="354"/>
                                        </p:tgtEl>
                                        <p:attrNameLst>
                                          <p:attrName>ppt_x</p:attrName>
                                        </p:attrNameLst>
                                      </p:cBhvr>
                                      <p:tavLst>
                                        <p:tav tm="0">
                                          <p:val>
                                            <p:strVal val="#ppt_x"/>
                                          </p:val>
                                        </p:tav>
                                        <p:tav tm="100000">
                                          <p:val>
                                            <p:strVal val="#ppt_x"/>
                                          </p:val>
                                        </p:tav>
                                      </p:tavLst>
                                    </p:anim>
                                    <p:anim calcmode="lin" valueType="num">
                                      <p:cBhvr>
                                        <p:cTn id="8" dur="1000" fill="hold"/>
                                        <p:tgtEl>
                                          <p:spTgt spid="3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9" name="Rettangolo 5"/>
          <p:cNvSpPr/>
          <p:nvPr/>
        </p:nvSpPr>
        <p:spPr>
          <a:xfrm>
            <a:off x="312101" y="275599"/>
            <a:ext cx="8504879" cy="6306802"/>
          </a:xfrm>
          <a:prstGeom prst="rect">
            <a:avLst/>
          </a:prstGeom>
          <a:solidFill>
            <a:srgbClr val="AABAC1"/>
          </a:solidFill>
          <a:ln w="12700">
            <a:solidFill>
              <a:srgbClr val="718084"/>
            </a:solidFill>
          </a:ln>
        </p:spPr>
        <p:txBody>
          <a:bodyPr lIns="45719" rIns="45719" anchor="ctr"/>
          <a:lstStyle/>
          <a:p>
            <a:pPr>
              <a:defRPr>
                <a:solidFill>
                  <a:srgbClr val="FFFFFF"/>
                </a:solidFill>
              </a:defRPr>
            </a:pPr>
          </a:p>
        </p:txBody>
      </p:sp>
      <p:grpSp>
        <p:nvGrpSpPr>
          <p:cNvPr id="362" name="Immagine"/>
          <p:cNvGrpSpPr/>
          <p:nvPr/>
        </p:nvGrpSpPr>
        <p:grpSpPr>
          <a:xfrm>
            <a:off x="226417" y="188713"/>
            <a:ext cx="8673990" cy="6467758"/>
            <a:chOff x="0" y="0"/>
            <a:chExt cx="8673989" cy="6467756"/>
          </a:xfrm>
        </p:grpSpPr>
        <p:pic>
          <p:nvPicPr>
            <p:cNvPr id="361" name="Immagine" descr="Immagine"/>
            <p:cNvPicPr>
              <a:picLocks noChangeAspect="1"/>
            </p:cNvPicPr>
            <p:nvPr/>
          </p:nvPicPr>
          <p:blipFill>
            <a:blip r:embed="rId3">
              <a:alphaModFix amt="9527"/>
              <a:extLst/>
            </a:blip>
            <a:srcRect l="3717" t="0" r="5387" b="0"/>
            <a:stretch>
              <a:fillRect/>
            </a:stretch>
          </p:blipFill>
          <p:spPr>
            <a:xfrm>
              <a:off x="88900" y="90834"/>
              <a:ext cx="8496190" cy="6286089"/>
            </a:xfrm>
            <a:prstGeom prst="rect">
              <a:avLst/>
            </a:prstGeom>
            <a:ln>
              <a:noFill/>
            </a:ln>
            <a:effectLst/>
          </p:spPr>
        </p:pic>
        <p:pic>
          <p:nvPicPr>
            <p:cNvPr id="360" name="Immagine" descr="Immagine"/>
            <p:cNvPicPr>
              <a:picLocks noChangeAspect="0"/>
            </p:cNvPicPr>
            <p:nvPr/>
          </p:nvPicPr>
          <p:blipFill>
            <a:blip r:embed="rId4">
              <a:alphaModFix amt="9527"/>
              <a:extLst/>
            </a:blip>
            <a:stretch>
              <a:fillRect/>
            </a:stretch>
          </p:blipFill>
          <p:spPr>
            <a:xfrm>
              <a:off x="0" y="-1"/>
              <a:ext cx="8673990" cy="6467758"/>
            </a:xfrm>
            <a:prstGeom prst="rect">
              <a:avLst/>
            </a:prstGeom>
            <a:effectLst/>
          </p:spPr>
        </p:pic>
      </p:grpSp>
      <p:grpSp>
        <p:nvGrpSpPr>
          <p:cNvPr id="365" name="Rettangolo 11"/>
          <p:cNvGrpSpPr/>
          <p:nvPr/>
        </p:nvGrpSpPr>
        <p:grpSpPr>
          <a:xfrm>
            <a:off x="487085" y="2663514"/>
            <a:ext cx="2285449" cy="612001"/>
            <a:chOff x="0" y="114369"/>
            <a:chExt cx="2285447" cy="611999"/>
          </a:xfrm>
        </p:grpSpPr>
        <p:sp>
          <p:nvSpPr>
            <p:cNvPr id="363" name="Rettangolo"/>
            <p:cNvSpPr/>
            <p:nvPr/>
          </p:nvSpPr>
          <p:spPr>
            <a:xfrm>
              <a:off x="0" y="114369"/>
              <a:ext cx="2285448" cy="61200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600">
                  <a:solidFill>
                    <a:srgbClr val="FFFFFF"/>
                  </a:solidFill>
                  <a:latin typeface="Trebuchet MS"/>
                  <a:ea typeface="Trebuchet MS"/>
                  <a:cs typeface="Trebuchet MS"/>
                  <a:sym typeface="Trebuchet MS"/>
                </a:defRPr>
              </a:pPr>
            </a:p>
          </p:txBody>
        </p:sp>
        <p:sp>
          <p:nvSpPr>
            <p:cNvPr id="364" name="Tempo normale…"/>
            <p:cNvSpPr/>
            <p:nvPr/>
          </p:nvSpPr>
          <p:spPr>
            <a:xfrm>
              <a:off x="52069" y="420370"/>
              <a:ext cx="218130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500">
                  <a:latin typeface="+mn-lt"/>
                  <a:ea typeface="+mn-ea"/>
                  <a:cs typeface="+mn-cs"/>
                  <a:sym typeface="Helvetica"/>
                </a:defRPr>
              </a:pPr>
            </a:p>
            <a:p>
              <a:pPr algn="ctr">
                <a:defRPr b="1" sz="1400">
                  <a:latin typeface="+mn-lt"/>
                  <a:ea typeface="+mn-ea"/>
                  <a:cs typeface="+mn-cs"/>
                  <a:sym typeface="Helvetica"/>
                </a:defRPr>
              </a:pPr>
              <a:r>
                <a:t>Tempo normale</a:t>
              </a:r>
              <a:endParaRPr>
                <a:solidFill>
                  <a:srgbClr val="FFFFFF"/>
                </a:solidFill>
              </a:endParaRPr>
            </a:p>
            <a:p>
              <a:pPr algn="ctr">
                <a:defRPr sz="1000">
                  <a:latin typeface="+mn-lt"/>
                  <a:ea typeface="+mn-ea"/>
                  <a:cs typeface="+mn-cs"/>
                  <a:sym typeface="Helvetica"/>
                </a:defRPr>
              </a:pPr>
              <a:r>
                <a:t>29 ore settimanali *</a:t>
              </a:r>
            </a:p>
          </p:txBody>
        </p:sp>
      </p:grpSp>
      <p:sp>
        <p:nvSpPr>
          <p:cNvPr id="366" name="Rettangolo 14"/>
          <p:cNvSpPr/>
          <p:nvPr/>
        </p:nvSpPr>
        <p:spPr>
          <a:xfrm>
            <a:off x="480735" y="4134172"/>
            <a:ext cx="2285449" cy="594040"/>
          </a:xfrm>
          <a:prstGeom prst="rect">
            <a:avLst/>
          </a:prstGeom>
          <a:solidFill>
            <a:srgbClr val="FFFFFF"/>
          </a:solidFill>
          <a:ln w="12700">
            <a:solidFill>
              <a:srgbClr val="638524"/>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grpSp>
        <p:nvGrpSpPr>
          <p:cNvPr id="369" name="Rettangolo 18"/>
          <p:cNvGrpSpPr/>
          <p:nvPr/>
        </p:nvGrpSpPr>
        <p:grpSpPr>
          <a:xfrm>
            <a:off x="3055797" y="4855386"/>
            <a:ext cx="3017487" cy="708126"/>
            <a:chOff x="0" y="0"/>
            <a:chExt cx="3017485" cy="708125"/>
          </a:xfrm>
        </p:grpSpPr>
        <p:sp>
          <p:nvSpPr>
            <p:cNvPr id="367" name="Rettangolo"/>
            <p:cNvSpPr/>
            <p:nvPr/>
          </p:nvSpPr>
          <p:spPr>
            <a:xfrm>
              <a:off x="0" y="108071"/>
              <a:ext cx="3017486" cy="491983"/>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368" name="Media alunni per classe: 21,06"/>
            <p:cNvSpPr txBox="1"/>
            <p:nvPr/>
          </p:nvSpPr>
          <p:spPr>
            <a:xfrm>
              <a:off x="47439" y="0"/>
              <a:ext cx="2922607" cy="7081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300">
                  <a:latin typeface="+mn-lt"/>
                  <a:ea typeface="+mn-ea"/>
                  <a:cs typeface="+mn-cs"/>
                  <a:sym typeface="Helvetica"/>
                </a:defRPr>
              </a:pPr>
            </a:p>
            <a:p>
              <a:pPr algn="ctr">
                <a:defRPr sz="1300">
                  <a:latin typeface="+mn-lt"/>
                  <a:ea typeface="+mn-ea"/>
                  <a:cs typeface="+mn-cs"/>
                  <a:sym typeface="Helvetica"/>
                </a:defRPr>
              </a:pPr>
              <a:r>
                <a:t>Media alunni per classe: 21,06</a:t>
              </a:r>
            </a:p>
          </p:txBody>
        </p:sp>
      </p:grpSp>
      <p:grpSp>
        <p:nvGrpSpPr>
          <p:cNvPr id="372" name="Rettangolo 23"/>
          <p:cNvGrpSpPr/>
          <p:nvPr/>
        </p:nvGrpSpPr>
        <p:grpSpPr>
          <a:xfrm>
            <a:off x="3484890" y="5711692"/>
            <a:ext cx="2159301" cy="540001"/>
            <a:chOff x="0" y="80520"/>
            <a:chExt cx="2159299" cy="539999"/>
          </a:xfrm>
        </p:grpSpPr>
        <p:sp>
          <p:nvSpPr>
            <p:cNvPr id="370" name="Rettangolo"/>
            <p:cNvSpPr/>
            <p:nvPr/>
          </p:nvSpPr>
          <p:spPr>
            <a:xfrm>
              <a:off x="0" y="80520"/>
              <a:ext cx="2159300" cy="54000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371" name="Totali alunni: 337"/>
            <p:cNvSpPr/>
            <p:nvPr/>
          </p:nvSpPr>
          <p:spPr>
            <a:xfrm>
              <a:off x="52069" y="350520"/>
              <a:ext cx="205516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300">
                  <a:latin typeface="+mn-lt"/>
                  <a:ea typeface="+mn-ea"/>
                  <a:cs typeface="+mn-cs"/>
                  <a:sym typeface="Helvetica"/>
                </a:defRPr>
              </a:pPr>
            </a:p>
            <a:p>
              <a:pPr algn="ctr">
                <a:defRPr sz="1300">
                  <a:latin typeface="+mn-lt"/>
                  <a:ea typeface="+mn-ea"/>
                  <a:cs typeface="+mn-cs"/>
                  <a:sym typeface="Helvetica"/>
                </a:defRPr>
              </a:pPr>
              <a:r>
                <a:t>Totali alunni: 337</a:t>
              </a:r>
            </a:p>
          </p:txBody>
        </p:sp>
      </p:grpSp>
      <p:sp>
        <p:nvSpPr>
          <p:cNvPr id="373" name="Freccia curva 33"/>
          <p:cNvSpPr/>
          <p:nvPr/>
        </p:nvSpPr>
        <p:spPr>
          <a:xfrm rot="10800000">
            <a:off x="3421676" y="4079916"/>
            <a:ext cx="554099" cy="430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6" y="2700"/>
                  <a:pt x="6759" y="2700"/>
                </a:cubicBezTo>
                <a:lnTo>
                  <a:pt x="17737" y="2700"/>
                </a:lnTo>
                <a:lnTo>
                  <a:pt x="17737" y="0"/>
                </a:lnTo>
                <a:lnTo>
                  <a:pt x="21600" y="5400"/>
                </a:lnTo>
                <a:lnTo>
                  <a:pt x="17737" y="10800"/>
                </a:lnTo>
                <a:lnTo>
                  <a:pt x="17737" y="8100"/>
                </a:lnTo>
                <a:lnTo>
                  <a:pt x="6759" y="8100"/>
                </a:lnTo>
                <a:cubicBezTo>
                  <a:pt x="5160" y="8100"/>
                  <a:pt x="3863" y="9913"/>
                  <a:pt x="3863" y="12150"/>
                </a:cubicBezTo>
                <a:lnTo>
                  <a:pt x="3863"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374" name="Freccia curva 33"/>
          <p:cNvSpPr/>
          <p:nvPr/>
        </p:nvSpPr>
        <p:spPr>
          <a:xfrm flipH="1" rot="10800000">
            <a:off x="5159956" y="4079916"/>
            <a:ext cx="554099" cy="430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6" y="2700"/>
                  <a:pt x="6759" y="2700"/>
                </a:cubicBezTo>
                <a:lnTo>
                  <a:pt x="17737" y="2700"/>
                </a:lnTo>
                <a:lnTo>
                  <a:pt x="17737" y="0"/>
                </a:lnTo>
                <a:lnTo>
                  <a:pt x="21600" y="5400"/>
                </a:lnTo>
                <a:lnTo>
                  <a:pt x="17737" y="10800"/>
                </a:lnTo>
                <a:lnTo>
                  <a:pt x="17737" y="8100"/>
                </a:lnTo>
                <a:lnTo>
                  <a:pt x="6759" y="8100"/>
                </a:lnTo>
                <a:cubicBezTo>
                  <a:pt x="5160" y="8100"/>
                  <a:pt x="3863" y="9913"/>
                  <a:pt x="3863" y="12150"/>
                </a:cubicBezTo>
                <a:lnTo>
                  <a:pt x="3863"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375" name="Freccia curva 33"/>
          <p:cNvSpPr/>
          <p:nvPr/>
        </p:nvSpPr>
        <p:spPr>
          <a:xfrm rot="10800000">
            <a:off x="2869954" y="2632012"/>
            <a:ext cx="554099" cy="430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6" y="2700"/>
                  <a:pt x="6759" y="2700"/>
                </a:cubicBezTo>
                <a:lnTo>
                  <a:pt x="17737" y="2700"/>
                </a:lnTo>
                <a:lnTo>
                  <a:pt x="17737" y="0"/>
                </a:lnTo>
                <a:lnTo>
                  <a:pt x="21600" y="5400"/>
                </a:lnTo>
                <a:lnTo>
                  <a:pt x="17737" y="10800"/>
                </a:lnTo>
                <a:lnTo>
                  <a:pt x="17737" y="8100"/>
                </a:lnTo>
                <a:lnTo>
                  <a:pt x="6759" y="8100"/>
                </a:lnTo>
                <a:cubicBezTo>
                  <a:pt x="5160" y="8100"/>
                  <a:pt x="3863" y="9913"/>
                  <a:pt x="3863" y="12150"/>
                </a:cubicBezTo>
                <a:lnTo>
                  <a:pt x="3863"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376" name="Freccia curva 33"/>
          <p:cNvSpPr/>
          <p:nvPr/>
        </p:nvSpPr>
        <p:spPr>
          <a:xfrm flipH="1" rot="10800000">
            <a:off x="5708606" y="2632012"/>
            <a:ext cx="554099" cy="430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6" y="2700"/>
                  <a:pt x="6759" y="2700"/>
                </a:cubicBezTo>
                <a:lnTo>
                  <a:pt x="17737" y="2700"/>
                </a:lnTo>
                <a:lnTo>
                  <a:pt x="17737" y="0"/>
                </a:lnTo>
                <a:lnTo>
                  <a:pt x="21600" y="5400"/>
                </a:lnTo>
                <a:lnTo>
                  <a:pt x="17737" y="10800"/>
                </a:lnTo>
                <a:lnTo>
                  <a:pt x="17737" y="8100"/>
                </a:lnTo>
                <a:lnTo>
                  <a:pt x="6759" y="8100"/>
                </a:lnTo>
                <a:cubicBezTo>
                  <a:pt x="5160" y="8100"/>
                  <a:pt x="3863" y="9913"/>
                  <a:pt x="3863" y="12150"/>
                </a:cubicBezTo>
                <a:lnTo>
                  <a:pt x="3863"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377" name="Rettangolo 14"/>
          <p:cNvSpPr/>
          <p:nvPr/>
        </p:nvSpPr>
        <p:spPr>
          <a:xfrm>
            <a:off x="6368028" y="4118226"/>
            <a:ext cx="2285448" cy="590574"/>
          </a:xfrm>
          <a:prstGeom prst="rect">
            <a:avLst/>
          </a:prstGeom>
          <a:solidFill>
            <a:srgbClr val="FFFFFF"/>
          </a:solidFill>
          <a:ln w="12700">
            <a:solidFill>
              <a:srgbClr val="638524"/>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grpSp>
        <p:nvGrpSpPr>
          <p:cNvPr id="380" name="Rettangolo 22"/>
          <p:cNvGrpSpPr/>
          <p:nvPr/>
        </p:nvGrpSpPr>
        <p:grpSpPr>
          <a:xfrm>
            <a:off x="6371466" y="2663514"/>
            <a:ext cx="2278571" cy="612001"/>
            <a:chOff x="0" y="114369"/>
            <a:chExt cx="2278570" cy="611999"/>
          </a:xfrm>
        </p:grpSpPr>
        <p:sp>
          <p:nvSpPr>
            <p:cNvPr id="378" name="Rettangolo"/>
            <p:cNvSpPr/>
            <p:nvPr/>
          </p:nvSpPr>
          <p:spPr>
            <a:xfrm>
              <a:off x="0" y="114369"/>
              <a:ext cx="2278571" cy="61200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600">
                  <a:solidFill>
                    <a:srgbClr val="FFFFFF"/>
                  </a:solidFill>
                  <a:latin typeface="Trebuchet MS"/>
                  <a:ea typeface="Trebuchet MS"/>
                  <a:cs typeface="Trebuchet MS"/>
                  <a:sym typeface="Trebuchet MS"/>
                </a:defRPr>
              </a:pPr>
            </a:p>
          </p:txBody>
        </p:sp>
        <p:sp>
          <p:nvSpPr>
            <p:cNvPr id="379" name="Tempo pieno…"/>
            <p:cNvSpPr/>
            <p:nvPr/>
          </p:nvSpPr>
          <p:spPr>
            <a:xfrm>
              <a:off x="52069" y="420370"/>
              <a:ext cx="217443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500">
                  <a:latin typeface="+mn-lt"/>
                  <a:ea typeface="+mn-ea"/>
                  <a:cs typeface="+mn-cs"/>
                  <a:sym typeface="Helvetica"/>
                </a:defRPr>
              </a:pPr>
            </a:p>
            <a:p>
              <a:pPr algn="ctr">
                <a:defRPr b="1" sz="1400">
                  <a:latin typeface="+mn-lt"/>
                  <a:ea typeface="+mn-ea"/>
                  <a:cs typeface="+mn-cs"/>
                  <a:sym typeface="Helvetica"/>
                </a:defRPr>
              </a:pPr>
              <a:r>
                <a:t>Tempo pieno</a:t>
              </a:r>
              <a:endParaRPr>
                <a:solidFill>
                  <a:srgbClr val="FFFFFF"/>
                </a:solidFill>
              </a:endParaRPr>
            </a:p>
            <a:p>
              <a:pPr algn="ctr">
                <a:defRPr sz="1000">
                  <a:latin typeface="+mn-lt"/>
                  <a:ea typeface="+mn-ea"/>
                  <a:cs typeface="+mn-cs"/>
                  <a:sym typeface="Helvetica"/>
                </a:defRPr>
              </a:pPr>
              <a:r>
                <a:t>40 ore settimanali</a:t>
              </a:r>
            </a:p>
          </p:txBody>
        </p:sp>
      </p:grpSp>
      <p:grpSp>
        <p:nvGrpSpPr>
          <p:cNvPr id="383" name="Rettangolo 15"/>
          <p:cNvGrpSpPr/>
          <p:nvPr/>
        </p:nvGrpSpPr>
        <p:grpSpPr>
          <a:xfrm>
            <a:off x="2709968" y="777773"/>
            <a:ext cx="3709145" cy="730203"/>
            <a:chOff x="0" y="0"/>
            <a:chExt cx="3709144" cy="730202"/>
          </a:xfrm>
        </p:grpSpPr>
        <p:sp>
          <p:nvSpPr>
            <p:cNvPr id="381" name="Rettangolo"/>
            <p:cNvSpPr/>
            <p:nvPr/>
          </p:nvSpPr>
          <p:spPr>
            <a:xfrm>
              <a:off x="0" y="-1"/>
              <a:ext cx="3709145" cy="730204"/>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382" name="TIPOLOGIE DI TEMPO SCUOLA"/>
            <p:cNvSpPr txBox="1"/>
            <p:nvPr/>
          </p:nvSpPr>
          <p:spPr>
            <a:xfrm>
              <a:off x="3537" y="131309"/>
              <a:ext cx="3670167" cy="4675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500">
                  <a:latin typeface="+mn-lt"/>
                  <a:ea typeface="+mn-ea"/>
                  <a:cs typeface="+mn-cs"/>
                  <a:sym typeface="Helvetica"/>
                </a:defRPr>
              </a:lvl1pPr>
            </a:lstStyle>
            <a:p>
              <a:pPr/>
              <a:r>
                <a:t>TIPOLOGIE DI TEMPO SCUOLA</a:t>
              </a:r>
            </a:p>
          </p:txBody>
        </p:sp>
      </p:grpSp>
      <p:grpSp>
        <p:nvGrpSpPr>
          <p:cNvPr id="386" name="Rettangolo 10"/>
          <p:cNvGrpSpPr/>
          <p:nvPr/>
        </p:nvGrpSpPr>
        <p:grpSpPr>
          <a:xfrm>
            <a:off x="3055797" y="1713989"/>
            <a:ext cx="3017487" cy="923125"/>
            <a:chOff x="0" y="0"/>
            <a:chExt cx="3017485" cy="923124"/>
          </a:xfrm>
        </p:grpSpPr>
        <p:sp>
          <p:nvSpPr>
            <p:cNvPr id="384" name="Rettangolo"/>
            <p:cNvSpPr/>
            <p:nvPr/>
          </p:nvSpPr>
          <p:spPr>
            <a:xfrm>
              <a:off x="0" y="-1"/>
              <a:ext cx="3017486" cy="923126"/>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600">
                  <a:solidFill>
                    <a:srgbClr val="FFFFFF"/>
                  </a:solidFill>
                  <a:latin typeface="Trebuchet MS"/>
                  <a:ea typeface="Trebuchet MS"/>
                  <a:cs typeface="Trebuchet MS"/>
                  <a:sym typeface="Trebuchet MS"/>
                </a:defRPr>
              </a:pPr>
            </a:p>
          </p:txBody>
        </p:sp>
        <p:sp>
          <p:nvSpPr>
            <p:cNvPr id="385" name="La permanenza a scuola si articola su cinque giorni settimanali:…"/>
            <p:cNvSpPr txBox="1"/>
            <p:nvPr/>
          </p:nvSpPr>
          <p:spPr>
            <a:xfrm>
              <a:off x="48936" y="37675"/>
              <a:ext cx="2919614" cy="8477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300">
                  <a:latin typeface="+mn-lt"/>
                  <a:ea typeface="+mn-ea"/>
                  <a:cs typeface="+mn-cs"/>
                  <a:sym typeface="Helvetica"/>
                </a:defRPr>
              </a:pPr>
              <a:r>
                <a:t>La permanenza a scuola si articola su cinque giorni settimanali: </a:t>
              </a:r>
            </a:p>
            <a:p>
              <a:pPr algn="ctr">
                <a:defRPr sz="1300">
                  <a:latin typeface="+mn-lt"/>
                  <a:ea typeface="+mn-ea"/>
                  <a:cs typeface="+mn-cs"/>
                  <a:sym typeface="Helvetica"/>
                </a:defRPr>
              </a:pPr>
              <a:r>
                <a:t>dal lunedì al venerdì</a:t>
              </a:r>
            </a:p>
          </p:txBody>
        </p:sp>
      </p:grpSp>
      <p:grpSp>
        <p:nvGrpSpPr>
          <p:cNvPr id="389" name="Rettangolo 20"/>
          <p:cNvGrpSpPr/>
          <p:nvPr/>
        </p:nvGrpSpPr>
        <p:grpSpPr>
          <a:xfrm>
            <a:off x="3809951" y="3591084"/>
            <a:ext cx="1509179" cy="487727"/>
            <a:chOff x="0" y="0"/>
            <a:chExt cx="1509178" cy="487725"/>
          </a:xfrm>
        </p:grpSpPr>
        <p:sp>
          <p:nvSpPr>
            <p:cNvPr id="387" name="Rettangolo"/>
            <p:cNvSpPr/>
            <p:nvPr/>
          </p:nvSpPr>
          <p:spPr>
            <a:xfrm>
              <a:off x="-1" y="-1"/>
              <a:ext cx="1509180" cy="487727"/>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388" name="CLASSI"/>
            <p:cNvSpPr txBox="1"/>
            <p:nvPr/>
          </p:nvSpPr>
          <p:spPr>
            <a:xfrm>
              <a:off x="36392" y="42377"/>
              <a:ext cx="1436394" cy="2458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200">
                  <a:latin typeface="+mn-lt"/>
                  <a:ea typeface="+mn-ea"/>
                  <a:cs typeface="+mn-cs"/>
                  <a:sym typeface="Helvetica"/>
                </a:defRPr>
              </a:lvl1pPr>
            </a:lstStyle>
            <a:p>
              <a:pPr/>
              <a:r>
                <a:t>CLASSI</a:t>
              </a:r>
            </a:p>
          </p:txBody>
        </p:sp>
      </p:grpSp>
      <p:sp>
        <p:nvSpPr>
          <p:cNvPr id="390" name="5 classi a tempo normale"/>
          <p:cNvSpPr txBox="1"/>
          <p:nvPr/>
        </p:nvSpPr>
        <p:spPr>
          <a:xfrm>
            <a:off x="629809" y="4260203"/>
            <a:ext cx="2000001" cy="341979"/>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1200">
                <a:latin typeface="+mn-lt"/>
                <a:ea typeface="+mn-ea"/>
                <a:cs typeface="+mn-cs"/>
                <a:sym typeface="Helvetica"/>
              </a:defRPr>
            </a:lvl1pPr>
          </a:lstStyle>
          <a:p>
            <a:pPr/>
            <a:r>
              <a:t>5 classi a tempo normale</a:t>
            </a:r>
          </a:p>
        </p:txBody>
      </p:sp>
      <p:sp>
        <p:nvSpPr>
          <p:cNvPr id="391" name="11 classi a tempo pieno"/>
          <p:cNvSpPr txBox="1"/>
          <p:nvPr/>
        </p:nvSpPr>
        <p:spPr>
          <a:xfrm>
            <a:off x="6510752" y="4242523"/>
            <a:ext cx="2000000" cy="341979"/>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1200">
                <a:latin typeface="+mn-lt"/>
                <a:ea typeface="+mn-ea"/>
                <a:cs typeface="+mn-cs"/>
                <a:sym typeface="Helvetica"/>
              </a:defRPr>
            </a:lvl1pPr>
          </a:lstStyle>
          <a:p>
            <a:pPr/>
            <a:r>
              <a:t>11 classi a tempo pieno</a:t>
            </a:r>
          </a:p>
        </p:txBody>
      </p:sp>
      <p:sp>
        <p:nvSpPr>
          <p:cNvPr id="392" name="a.s. 2025/26"/>
          <p:cNvSpPr txBox="1"/>
          <p:nvPr/>
        </p:nvSpPr>
        <p:spPr>
          <a:xfrm>
            <a:off x="4159543" y="3848916"/>
            <a:ext cx="824914" cy="2126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800">
                <a:latin typeface="+mn-lt"/>
                <a:ea typeface="+mn-ea"/>
                <a:cs typeface="+mn-cs"/>
                <a:sym typeface="Helvetica"/>
              </a:defRPr>
            </a:lvl1pPr>
          </a:lstStyle>
          <a:p>
            <a:pPr/>
            <a:r>
              <a:t>a.s. 2025/26</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83"/>
                                        </p:tgtEl>
                                        <p:attrNameLst>
                                          <p:attrName>style.visibility</p:attrName>
                                        </p:attrNameLst>
                                      </p:cBhvr>
                                      <p:to>
                                        <p:strVal val="visible"/>
                                      </p:to>
                                    </p:set>
                                    <p:anim calcmode="lin" valueType="num">
                                      <p:cBhvr>
                                        <p:cTn id="7" dur="1000" fill="hold"/>
                                        <p:tgtEl>
                                          <p:spTgt spid="383"/>
                                        </p:tgtEl>
                                        <p:attrNameLst>
                                          <p:attrName>ppt_x</p:attrName>
                                        </p:attrNameLst>
                                      </p:cBhvr>
                                      <p:tavLst>
                                        <p:tav tm="0">
                                          <p:val>
                                            <p:strVal val="#ppt_x"/>
                                          </p:val>
                                        </p:tav>
                                        <p:tav tm="100000">
                                          <p:val>
                                            <p:strVal val="#ppt_x"/>
                                          </p:val>
                                        </p:tav>
                                      </p:tavLst>
                                    </p:anim>
                                    <p:anim calcmode="lin" valueType="num">
                                      <p:cBhvr>
                                        <p:cTn id="8" dur="1000" fill="hold"/>
                                        <p:tgtEl>
                                          <p:spTgt spid="38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386"/>
                                        </p:tgtEl>
                                        <p:attrNameLst>
                                          <p:attrName>style.visibility</p:attrName>
                                        </p:attrNameLst>
                                      </p:cBhvr>
                                      <p:to>
                                        <p:strVal val="visible"/>
                                      </p:to>
                                    </p:set>
                                    <p:anim calcmode="lin" valueType="num">
                                      <p:cBhvr>
                                        <p:cTn id="12" dur="1000" fill="hold"/>
                                        <p:tgtEl>
                                          <p:spTgt spid="386"/>
                                        </p:tgtEl>
                                        <p:attrNameLst>
                                          <p:attrName>ppt_x</p:attrName>
                                        </p:attrNameLst>
                                      </p:cBhvr>
                                      <p:tavLst>
                                        <p:tav tm="0">
                                          <p:val>
                                            <p:strVal val="#ppt_x"/>
                                          </p:val>
                                        </p:tav>
                                        <p:tav tm="100000">
                                          <p:val>
                                            <p:strVal val="#ppt_x"/>
                                          </p:val>
                                        </p:tav>
                                      </p:tavLst>
                                    </p:anim>
                                    <p:anim calcmode="lin" valueType="num">
                                      <p:cBhvr>
                                        <p:cTn id="13" dur="1000" fill="hold"/>
                                        <p:tgtEl>
                                          <p:spTgt spid="38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365"/>
                                        </p:tgtEl>
                                        <p:attrNameLst>
                                          <p:attrName>style.visibility</p:attrName>
                                        </p:attrNameLst>
                                      </p:cBhvr>
                                      <p:to>
                                        <p:strVal val="visible"/>
                                      </p:to>
                                    </p:set>
                                    <p:anim calcmode="lin" valueType="num">
                                      <p:cBhvr>
                                        <p:cTn id="17" dur="1500" fill="hold"/>
                                        <p:tgtEl>
                                          <p:spTgt spid="365"/>
                                        </p:tgtEl>
                                        <p:attrNameLst>
                                          <p:attrName>ppt_x</p:attrName>
                                        </p:attrNameLst>
                                      </p:cBhvr>
                                      <p:tavLst>
                                        <p:tav tm="0">
                                          <p:val>
                                            <p:strVal val="#ppt_x"/>
                                          </p:val>
                                        </p:tav>
                                        <p:tav tm="100000">
                                          <p:val>
                                            <p:strVal val="#ppt_x"/>
                                          </p:val>
                                        </p:tav>
                                      </p:tavLst>
                                    </p:anim>
                                    <p:anim calcmode="lin" valueType="num">
                                      <p:cBhvr>
                                        <p:cTn id="18" dur="1500" fill="hold"/>
                                        <p:tgtEl>
                                          <p:spTgt spid="365"/>
                                        </p:tgtEl>
                                        <p:attrNameLst>
                                          <p:attrName>ppt_y</p:attrName>
                                        </p:attrNameLst>
                                      </p:cBhvr>
                                      <p:tavLst>
                                        <p:tav tm="0">
                                          <p:val>
                                            <p:strVal val="0-#ppt_h/2"/>
                                          </p:val>
                                        </p:tav>
                                        <p:tav tm="100000">
                                          <p:val>
                                            <p:strVal val="#ppt_y"/>
                                          </p:val>
                                        </p:tav>
                                      </p:tavLst>
                                    </p:anim>
                                  </p:childTnLst>
                                </p:cTn>
                              </p:par>
                            </p:childTnLst>
                          </p:cTn>
                        </p:par>
                        <p:par>
                          <p:cTn id="19" fill="hold">
                            <p:stCondLst>
                              <p:cond delay="3500"/>
                            </p:stCondLst>
                            <p:childTnLst>
                              <p:par>
                                <p:cTn id="20" presetClass="entr" nodeType="afterEffect" presetSubtype="1" presetID="2" grpId="4" fill="hold">
                                  <p:stCondLst>
                                    <p:cond delay="0"/>
                                  </p:stCondLst>
                                  <p:iterate type="el" backwards="0">
                                    <p:tmAbs val="0"/>
                                  </p:iterate>
                                  <p:childTnLst>
                                    <p:set>
                                      <p:cBhvr>
                                        <p:cTn id="21" fill="hold"/>
                                        <p:tgtEl>
                                          <p:spTgt spid="380"/>
                                        </p:tgtEl>
                                        <p:attrNameLst>
                                          <p:attrName>style.visibility</p:attrName>
                                        </p:attrNameLst>
                                      </p:cBhvr>
                                      <p:to>
                                        <p:strVal val="visible"/>
                                      </p:to>
                                    </p:set>
                                    <p:anim calcmode="lin" valueType="num">
                                      <p:cBhvr>
                                        <p:cTn id="22" dur="1500" fill="hold"/>
                                        <p:tgtEl>
                                          <p:spTgt spid="380"/>
                                        </p:tgtEl>
                                        <p:attrNameLst>
                                          <p:attrName>ppt_x</p:attrName>
                                        </p:attrNameLst>
                                      </p:cBhvr>
                                      <p:tavLst>
                                        <p:tav tm="0">
                                          <p:val>
                                            <p:strVal val="#ppt_x"/>
                                          </p:val>
                                        </p:tav>
                                        <p:tav tm="100000">
                                          <p:val>
                                            <p:strVal val="#ppt_x"/>
                                          </p:val>
                                        </p:tav>
                                      </p:tavLst>
                                    </p:anim>
                                    <p:anim calcmode="lin" valueType="num">
                                      <p:cBhvr>
                                        <p:cTn id="23" dur="1500" fill="hold"/>
                                        <p:tgtEl>
                                          <p:spTgt spid="380"/>
                                        </p:tgtEl>
                                        <p:attrNameLst>
                                          <p:attrName>ppt_y</p:attrName>
                                        </p:attrNameLst>
                                      </p:cBhvr>
                                      <p:tavLst>
                                        <p:tav tm="0">
                                          <p:val>
                                            <p:strVal val="0-#ppt_h/2"/>
                                          </p:val>
                                        </p:tav>
                                        <p:tav tm="100000">
                                          <p:val>
                                            <p:strVal val="#ppt_y"/>
                                          </p:val>
                                        </p:tav>
                                      </p:tavLst>
                                    </p:anim>
                                  </p:childTnLst>
                                </p:cTn>
                              </p:par>
                            </p:childTnLst>
                          </p:cTn>
                        </p:par>
                        <p:par>
                          <p:cTn id="24" fill="hold">
                            <p:stCondLst>
                              <p:cond delay="5000"/>
                            </p:stCondLst>
                            <p:childTnLst>
                              <p:par>
                                <p:cTn id="25" presetClass="entr" nodeType="afterEffect" presetSubtype="1" presetID="2" grpId="5" fill="hold">
                                  <p:stCondLst>
                                    <p:cond delay="0"/>
                                  </p:stCondLst>
                                  <p:iterate type="el" backwards="0">
                                    <p:tmAbs val="0"/>
                                  </p:iterate>
                                  <p:childTnLst>
                                    <p:set>
                                      <p:cBhvr>
                                        <p:cTn id="26" fill="hold"/>
                                        <p:tgtEl>
                                          <p:spTgt spid="389"/>
                                        </p:tgtEl>
                                        <p:attrNameLst>
                                          <p:attrName>style.visibility</p:attrName>
                                        </p:attrNameLst>
                                      </p:cBhvr>
                                      <p:to>
                                        <p:strVal val="visible"/>
                                      </p:to>
                                    </p:set>
                                    <p:anim calcmode="lin" valueType="num">
                                      <p:cBhvr>
                                        <p:cTn id="27" dur="2000" fill="hold"/>
                                        <p:tgtEl>
                                          <p:spTgt spid="389"/>
                                        </p:tgtEl>
                                        <p:attrNameLst>
                                          <p:attrName>ppt_x</p:attrName>
                                        </p:attrNameLst>
                                      </p:cBhvr>
                                      <p:tavLst>
                                        <p:tav tm="0">
                                          <p:val>
                                            <p:strVal val="#ppt_x"/>
                                          </p:val>
                                        </p:tav>
                                        <p:tav tm="100000">
                                          <p:val>
                                            <p:strVal val="#ppt_x"/>
                                          </p:val>
                                        </p:tav>
                                      </p:tavLst>
                                    </p:anim>
                                    <p:anim calcmode="lin" valueType="num">
                                      <p:cBhvr>
                                        <p:cTn id="28" dur="2000" fill="hold"/>
                                        <p:tgtEl>
                                          <p:spTgt spid="389"/>
                                        </p:tgtEl>
                                        <p:attrNameLst>
                                          <p:attrName>ppt_y</p:attrName>
                                        </p:attrNameLst>
                                      </p:cBhvr>
                                      <p:tavLst>
                                        <p:tav tm="0">
                                          <p:val>
                                            <p:strVal val="0-#ppt_h/2"/>
                                          </p:val>
                                        </p:tav>
                                        <p:tav tm="100000">
                                          <p:val>
                                            <p:strVal val="#ppt_y"/>
                                          </p:val>
                                        </p:tav>
                                      </p:tavLst>
                                    </p:anim>
                                  </p:childTnLst>
                                </p:cTn>
                              </p:par>
                            </p:childTnLst>
                          </p:cTn>
                        </p:par>
                        <p:par>
                          <p:cTn id="29" fill="hold">
                            <p:stCondLst>
                              <p:cond delay="7000"/>
                            </p:stCondLst>
                            <p:childTnLst>
                              <p:par>
                                <p:cTn id="30" presetClass="entr" nodeType="afterEffect" presetSubtype="4" presetID="2" grpId="6" fill="hold">
                                  <p:stCondLst>
                                    <p:cond delay="0"/>
                                  </p:stCondLst>
                                  <p:iterate type="el" backwards="0">
                                    <p:tmAbs val="0"/>
                                  </p:iterate>
                                  <p:childTnLst>
                                    <p:set>
                                      <p:cBhvr>
                                        <p:cTn id="31" fill="hold"/>
                                        <p:tgtEl>
                                          <p:spTgt spid="373"/>
                                        </p:tgtEl>
                                        <p:attrNameLst>
                                          <p:attrName>style.visibility</p:attrName>
                                        </p:attrNameLst>
                                      </p:cBhvr>
                                      <p:to>
                                        <p:strVal val="visible"/>
                                      </p:to>
                                    </p:set>
                                    <p:anim calcmode="lin" valueType="num">
                                      <p:cBhvr>
                                        <p:cTn id="32" dur="500" fill="hold"/>
                                        <p:tgtEl>
                                          <p:spTgt spid="373"/>
                                        </p:tgtEl>
                                        <p:attrNameLst>
                                          <p:attrName>ppt_x</p:attrName>
                                        </p:attrNameLst>
                                      </p:cBhvr>
                                      <p:tavLst>
                                        <p:tav tm="0">
                                          <p:val>
                                            <p:strVal val="#ppt_x"/>
                                          </p:val>
                                        </p:tav>
                                        <p:tav tm="100000">
                                          <p:val>
                                            <p:strVal val="#ppt_x"/>
                                          </p:val>
                                        </p:tav>
                                      </p:tavLst>
                                    </p:anim>
                                    <p:anim calcmode="lin" valueType="num">
                                      <p:cBhvr>
                                        <p:cTn id="33" dur="500" fill="hold"/>
                                        <p:tgtEl>
                                          <p:spTgt spid="373"/>
                                        </p:tgtEl>
                                        <p:attrNameLst>
                                          <p:attrName>ppt_y</p:attrName>
                                        </p:attrNameLst>
                                      </p:cBhvr>
                                      <p:tavLst>
                                        <p:tav tm="0">
                                          <p:val>
                                            <p:strVal val="1+#ppt_h/2"/>
                                          </p:val>
                                        </p:tav>
                                        <p:tav tm="100000">
                                          <p:val>
                                            <p:strVal val="#ppt_y"/>
                                          </p:val>
                                        </p:tav>
                                      </p:tavLst>
                                    </p:anim>
                                  </p:childTnLst>
                                </p:cTn>
                              </p:par>
                            </p:childTnLst>
                          </p:cTn>
                        </p:par>
                        <p:par>
                          <p:cTn id="34" fill="hold">
                            <p:stCondLst>
                              <p:cond delay="7500"/>
                            </p:stCondLst>
                            <p:childTnLst>
                              <p:par>
                                <p:cTn id="35" presetClass="entr" nodeType="afterEffect" presetSubtype="1" presetID="2" grpId="7" fill="hold">
                                  <p:stCondLst>
                                    <p:cond delay="0"/>
                                  </p:stCondLst>
                                  <p:iterate type="el" backwards="0">
                                    <p:tmAbs val="0"/>
                                  </p:iterate>
                                  <p:childTnLst>
                                    <p:set>
                                      <p:cBhvr>
                                        <p:cTn id="36" fill="hold"/>
                                        <p:tgtEl>
                                          <p:spTgt spid="366"/>
                                        </p:tgtEl>
                                        <p:attrNameLst>
                                          <p:attrName>style.visibility</p:attrName>
                                        </p:attrNameLst>
                                      </p:cBhvr>
                                      <p:to>
                                        <p:strVal val="visible"/>
                                      </p:to>
                                    </p:set>
                                    <p:anim calcmode="lin" valueType="num">
                                      <p:cBhvr>
                                        <p:cTn id="37" dur="2000" fill="hold"/>
                                        <p:tgtEl>
                                          <p:spTgt spid="366"/>
                                        </p:tgtEl>
                                        <p:attrNameLst>
                                          <p:attrName>ppt_x</p:attrName>
                                        </p:attrNameLst>
                                      </p:cBhvr>
                                      <p:tavLst>
                                        <p:tav tm="0">
                                          <p:val>
                                            <p:strVal val="#ppt_x"/>
                                          </p:val>
                                        </p:tav>
                                        <p:tav tm="100000">
                                          <p:val>
                                            <p:strVal val="#ppt_x"/>
                                          </p:val>
                                        </p:tav>
                                      </p:tavLst>
                                    </p:anim>
                                    <p:anim calcmode="lin" valueType="num">
                                      <p:cBhvr>
                                        <p:cTn id="38" dur="2000" fill="hold"/>
                                        <p:tgtEl>
                                          <p:spTgt spid="366"/>
                                        </p:tgtEl>
                                        <p:attrNameLst>
                                          <p:attrName>ppt_y</p:attrName>
                                        </p:attrNameLst>
                                      </p:cBhvr>
                                      <p:tavLst>
                                        <p:tav tm="0">
                                          <p:val>
                                            <p:strVal val="0-#ppt_h/2"/>
                                          </p:val>
                                        </p:tav>
                                        <p:tav tm="100000">
                                          <p:val>
                                            <p:strVal val="#ppt_y"/>
                                          </p:val>
                                        </p:tav>
                                      </p:tavLst>
                                    </p:anim>
                                  </p:childTnLst>
                                </p:cTn>
                              </p:par>
                            </p:childTnLst>
                          </p:cTn>
                        </p:par>
                        <p:par>
                          <p:cTn id="39" fill="hold">
                            <p:stCondLst>
                              <p:cond delay="9500"/>
                            </p:stCondLst>
                            <p:childTnLst>
                              <p:par>
                                <p:cTn id="40" presetClass="entr" nodeType="afterEffect" presetSubtype="1" presetID="2" grpId="8" fill="hold">
                                  <p:stCondLst>
                                    <p:cond delay="0"/>
                                  </p:stCondLst>
                                  <p:iterate type="el" backwards="0">
                                    <p:tmAbs val="0"/>
                                  </p:iterate>
                                  <p:childTnLst>
                                    <p:set>
                                      <p:cBhvr>
                                        <p:cTn id="41" fill="hold"/>
                                        <p:tgtEl>
                                          <p:spTgt spid="372"/>
                                        </p:tgtEl>
                                        <p:attrNameLst>
                                          <p:attrName>style.visibility</p:attrName>
                                        </p:attrNameLst>
                                      </p:cBhvr>
                                      <p:to>
                                        <p:strVal val="visible"/>
                                      </p:to>
                                    </p:set>
                                    <p:anim calcmode="lin" valueType="num">
                                      <p:cBhvr>
                                        <p:cTn id="42" dur="2000" fill="hold"/>
                                        <p:tgtEl>
                                          <p:spTgt spid="372"/>
                                        </p:tgtEl>
                                        <p:attrNameLst>
                                          <p:attrName>ppt_x</p:attrName>
                                        </p:attrNameLst>
                                      </p:cBhvr>
                                      <p:tavLst>
                                        <p:tav tm="0">
                                          <p:val>
                                            <p:strVal val="#ppt_x"/>
                                          </p:val>
                                        </p:tav>
                                        <p:tav tm="100000">
                                          <p:val>
                                            <p:strVal val="#ppt_x"/>
                                          </p:val>
                                        </p:tav>
                                      </p:tavLst>
                                    </p:anim>
                                    <p:anim calcmode="lin" valueType="num">
                                      <p:cBhvr>
                                        <p:cTn id="43" dur="2000" fill="hold"/>
                                        <p:tgtEl>
                                          <p:spTgt spid="372"/>
                                        </p:tgtEl>
                                        <p:attrNameLst>
                                          <p:attrName>ppt_y</p:attrName>
                                        </p:attrNameLst>
                                      </p:cBhvr>
                                      <p:tavLst>
                                        <p:tav tm="0">
                                          <p:val>
                                            <p:strVal val="0-#ppt_h/2"/>
                                          </p:val>
                                        </p:tav>
                                        <p:tav tm="100000">
                                          <p:val>
                                            <p:strVal val="#ppt_y"/>
                                          </p:val>
                                        </p:tav>
                                      </p:tavLst>
                                    </p:anim>
                                  </p:childTnLst>
                                </p:cTn>
                              </p:par>
                            </p:childTnLst>
                          </p:cTn>
                        </p:par>
                        <p:par>
                          <p:cTn id="44" fill="hold">
                            <p:stCondLst>
                              <p:cond delay="11500"/>
                            </p:stCondLst>
                            <p:childTnLst>
                              <p:par>
                                <p:cTn id="45" presetClass="entr" nodeType="afterEffect" presetSubtype="1" presetID="2" grpId="9" fill="hold">
                                  <p:stCondLst>
                                    <p:cond delay="0"/>
                                  </p:stCondLst>
                                  <p:iterate type="el" backwards="0">
                                    <p:tmAbs val="0"/>
                                  </p:iterate>
                                  <p:childTnLst>
                                    <p:set>
                                      <p:cBhvr>
                                        <p:cTn id="46" fill="hold"/>
                                        <p:tgtEl>
                                          <p:spTgt spid="369"/>
                                        </p:tgtEl>
                                        <p:attrNameLst>
                                          <p:attrName>style.visibility</p:attrName>
                                        </p:attrNameLst>
                                      </p:cBhvr>
                                      <p:to>
                                        <p:strVal val="visible"/>
                                      </p:to>
                                    </p:set>
                                    <p:anim calcmode="lin" valueType="num">
                                      <p:cBhvr>
                                        <p:cTn id="47" dur="2000" fill="hold"/>
                                        <p:tgtEl>
                                          <p:spTgt spid="369"/>
                                        </p:tgtEl>
                                        <p:attrNameLst>
                                          <p:attrName>ppt_x</p:attrName>
                                        </p:attrNameLst>
                                      </p:cBhvr>
                                      <p:tavLst>
                                        <p:tav tm="0">
                                          <p:val>
                                            <p:strVal val="#ppt_x"/>
                                          </p:val>
                                        </p:tav>
                                        <p:tav tm="100000">
                                          <p:val>
                                            <p:strVal val="#ppt_x"/>
                                          </p:val>
                                        </p:tav>
                                      </p:tavLst>
                                    </p:anim>
                                    <p:anim calcmode="lin" valueType="num">
                                      <p:cBhvr>
                                        <p:cTn id="48" dur="2000" fill="hold"/>
                                        <p:tgtEl>
                                          <p:spTgt spid="369"/>
                                        </p:tgtEl>
                                        <p:attrNameLst>
                                          <p:attrName>ppt_y</p:attrName>
                                        </p:attrNameLst>
                                      </p:cBhvr>
                                      <p:tavLst>
                                        <p:tav tm="0">
                                          <p:val>
                                            <p:strVal val="0-#ppt_h/2"/>
                                          </p:val>
                                        </p:tav>
                                        <p:tav tm="100000">
                                          <p:val>
                                            <p:strVal val="#ppt_y"/>
                                          </p:val>
                                        </p:tav>
                                      </p:tavLst>
                                    </p:anim>
                                  </p:childTnLst>
                                </p:cTn>
                              </p:par>
                            </p:childTnLst>
                          </p:cTn>
                        </p:par>
                        <p:par>
                          <p:cTn id="49" fill="hold">
                            <p:stCondLst>
                              <p:cond delay="13500"/>
                            </p:stCondLst>
                            <p:childTnLst>
                              <p:par>
                                <p:cTn id="50" presetClass="entr" nodeType="afterEffect" presetSubtype="4" presetID="2" grpId="10" fill="hold">
                                  <p:stCondLst>
                                    <p:cond delay="0"/>
                                  </p:stCondLst>
                                  <p:iterate type="el" backwards="0">
                                    <p:tmAbs val="0"/>
                                  </p:iterate>
                                  <p:childTnLst>
                                    <p:set>
                                      <p:cBhvr>
                                        <p:cTn id="51" fill="hold"/>
                                        <p:tgtEl>
                                          <p:spTgt spid="374"/>
                                        </p:tgtEl>
                                        <p:attrNameLst>
                                          <p:attrName>style.visibility</p:attrName>
                                        </p:attrNameLst>
                                      </p:cBhvr>
                                      <p:to>
                                        <p:strVal val="visible"/>
                                      </p:to>
                                    </p:set>
                                    <p:anim calcmode="lin" valueType="num">
                                      <p:cBhvr>
                                        <p:cTn id="52" dur="500" fill="hold"/>
                                        <p:tgtEl>
                                          <p:spTgt spid="374"/>
                                        </p:tgtEl>
                                        <p:attrNameLst>
                                          <p:attrName>ppt_x</p:attrName>
                                        </p:attrNameLst>
                                      </p:cBhvr>
                                      <p:tavLst>
                                        <p:tav tm="0">
                                          <p:val>
                                            <p:strVal val="#ppt_x"/>
                                          </p:val>
                                        </p:tav>
                                        <p:tav tm="100000">
                                          <p:val>
                                            <p:strVal val="#ppt_x"/>
                                          </p:val>
                                        </p:tav>
                                      </p:tavLst>
                                    </p:anim>
                                    <p:anim calcmode="lin" valueType="num">
                                      <p:cBhvr>
                                        <p:cTn id="53" dur="500" fill="hold"/>
                                        <p:tgtEl>
                                          <p:spTgt spid="374"/>
                                        </p:tgtEl>
                                        <p:attrNameLst>
                                          <p:attrName>ppt_y</p:attrName>
                                        </p:attrNameLst>
                                      </p:cBhvr>
                                      <p:tavLst>
                                        <p:tav tm="0">
                                          <p:val>
                                            <p:strVal val="1+#ppt_h/2"/>
                                          </p:val>
                                        </p:tav>
                                        <p:tav tm="100000">
                                          <p:val>
                                            <p:strVal val="#ppt_y"/>
                                          </p:val>
                                        </p:tav>
                                      </p:tavLst>
                                    </p:anim>
                                  </p:childTnLst>
                                </p:cTn>
                              </p:par>
                            </p:childTnLst>
                          </p:cTn>
                        </p:par>
                        <p:par>
                          <p:cTn id="54" fill="hold">
                            <p:stCondLst>
                              <p:cond delay="14000"/>
                            </p:stCondLst>
                            <p:childTnLst>
                              <p:par>
                                <p:cTn id="55" presetClass="entr" nodeType="afterEffect" presetSubtype="4" presetID="2" grpId="11" fill="hold">
                                  <p:stCondLst>
                                    <p:cond delay="0"/>
                                  </p:stCondLst>
                                  <p:iterate type="el" backwards="0">
                                    <p:tmAbs val="0"/>
                                  </p:iterate>
                                  <p:childTnLst>
                                    <p:set>
                                      <p:cBhvr>
                                        <p:cTn id="56" fill="hold"/>
                                        <p:tgtEl>
                                          <p:spTgt spid="375"/>
                                        </p:tgtEl>
                                        <p:attrNameLst>
                                          <p:attrName>style.visibility</p:attrName>
                                        </p:attrNameLst>
                                      </p:cBhvr>
                                      <p:to>
                                        <p:strVal val="visible"/>
                                      </p:to>
                                    </p:set>
                                    <p:anim calcmode="lin" valueType="num">
                                      <p:cBhvr>
                                        <p:cTn id="57" dur="500" fill="hold"/>
                                        <p:tgtEl>
                                          <p:spTgt spid="375"/>
                                        </p:tgtEl>
                                        <p:attrNameLst>
                                          <p:attrName>ppt_x</p:attrName>
                                        </p:attrNameLst>
                                      </p:cBhvr>
                                      <p:tavLst>
                                        <p:tav tm="0">
                                          <p:val>
                                            <p:strVal val="#ppt_x"/>
                                          </p:val>
                                        </p:tav>
                                        <p:tav tm="100000">
                                          <p:val>
                                            <p:strVal val="#ppt_x"/>
                                          </p:val>
                                        </p:tav>
                                      </p:tavLst>
                                    </p:anim>
                                    <p:anim calcmode="lin" valueType="num">
                                      <p:cBhvr>
                                        <p:cTn id="58" dur="500" fill="hold"/>
                                        <p:tgtEl>
                                          <p:spTgt spid="375"/>
                                        </p:tgtEl>
                                        <p:attrNameLst>
                                          <p:attrName>ppt_y</p:attrName>
                                        </p:attrNameLst>
                                      </p:cBhvr>
                                      <p:tavLst>
                                        <p:tav tm="0">
                                          <p:val>
                                            <p:strVal val="1+#ppt_h/2"/>
                                          </p:val>
                                        </p:tav>
                                        <p:tav tm="100000">
                                          <p:val>
                                            <p:strVal val="#ppt_y"/>
                                          </p:val>
                                        </p:tav>
                                      </p:tavLst>
                                    </p:anim>
                                  </p:childTnLst>
                                </p:cTn>
                              </p:par>
                            </p:childTnLst>
                          </p:cTn>
                        </p:par>
                        <p:par>
                          <p:cTn id="59" fill="hold">
                            <p:stCondLst>
                              <p:cond delay="14500"/>
                            </p:stCondLst>
                            <p:childTnLst>
                              <p:par>
                                <p:cTn id="60" presetClass="entr" nodeType="afterEffect" presetSubtype="4" presetID="2" grpId="12" fill="hold">
                                  <p:stCondLst>
                                    <p:cond delay="0"/>
                                  </p:stCondLst>
                                  <p:iterate type="el" backwards="0">
                                    <p:tmAbs val="0"/>
                                  </p:iterate>
                                  <p:childTnLst>
                                    <p:set>
                                      <p:cBhvr>
                                        <p:cTn id="61" fill="hold"/>
                                        <p:tgtEl>
                                          <p:spTgt spid="376"/>
                                        </p:tgtEl>
                                        <p:attrNameLst>
                                          <p:attrName>style.visibility</p:attrName>
                                        </p:attrNameLst>
                                      </p:cBhvr>
                                      <p:to>
                                        <p:strVal val="visible"/>
                                      </p:to>
                                    </p:set>
                                    <p:anim calcmode="lin" valueType="num">
                                      <p:cBhvr>
                                        <p:cTn id="62" dur="500" fill="hold"/>
                                        <p:tgtEl>
                                          <p:spTgt spid="376"/>
                                        </p:tgtEl>
                                        <p:attrNameLst>
                                          <p:attrName>ppt_x</p:attrName>
                                        </p:attrNameLst>
                                      </p:cBhvr>
                                      <p:tavLst>
                                        <p:tav tm="0">
                                          <p:val>
                                            <p:strVal val="#ppt_x"/>
                                          </p:val>
                                        </p:tav>
                                        <p:tav tm="100000">
                                          <p:val>
                                            <p:strVal val="#ppt_x"/>
                                          </p:val>
                                        </p:tav>
                                      </p:tavLst>
                                    </p:anim>
                                    <p:anim calcmode="lin" valueType="num">
                                      <p:cBhvr>
                                        <p:cTn id="63" dur="500" fill="hold"/>
                                        <p:tgtEl>
                                          <p:spTgt spid="376"/>
                                        </p:tgtEl>
                                        <p:attrNameLst>
                                          <p:attrName>ppt_y</p:attrName>
                                        </p:attrNameLst>
                                      </p:cBhvr>
                                      <p:tavLst>
                                        <p:tav tm="0">
                                          <p:val>
                                            <p:strVal val="1+#ppt_h/2"/>
                                          </p:val>
                                        </p:tav>
                                        <p:tav tm="100000">
                                          <p:val>
                                            <p:strVal val="#ppt_y"/>
                                          </p:val>
                                        </p:tav>
                                      </p:tavLst>
                                    </p:anim>
                                  </p:childTnLst>
                                </p:cTn>
                              </p:par>
                            </p:childTnLst>
                          </p:cTn>
                        </p:par>
                        <p:par>
                          <p:cTn id="64" fill="hold">
                            <p:stCondLst>
                              <p:cond delay="15000"/>
                            </p:stCondLst>
                            <p:childTnLst>
                              <p:par>
                                <p:cTn id="65" presetClass="entr" nodeType="afterEffect" presetSubtype="1" presetID="2" grpId="13" fill="hold">
                                  <p:stCondLst>
                                    <p:cond delay="0"/>
                                  </p:stCondLst>
                                  <p:iterate type="el" backwards="0">
                                    <p:tmAbs val="0"/>
                                  </p:iterate>
                                  <p:childTnLst>
                                    <p:set>
                                      <p:cBhvr>
                                        <p:cTn id="66" fill="hold"/>
                                        <p:tgtEl>
                                          <p:spTgt spid="377"/>
                                        </p:tgtEl>
                                        <p:attrNameLst>
                                          <p:attrName>style.visibility</p:attrName>
                                        </p:attrNameLst>
                                      </p:cBhvr>
                                      <p:to>
                                        <p:strVal val="visible"/>
                                      </p:to>
                                    </p:set>
                                    <p:anim calcmode="lin" valueType="num">
                                      <p:cBhvr>
                                        <p:cTn id="67" dur="2000" fill="hold"/>
                                        <p:tgtEl>
                                          <p:spTgt spid="377"/>
                                        </p:tgtEl>
                                        <p:attrNameLst>
                                          <p:attrName>ppt_x</p:attrName>
                                        </p:attrNameLst>
                                      </p:cBhvr>
                                      <p:tavLst>
                                        <p:tav tm="0">
                                          <p:val>
                                            <p:strVal val="#ppt_x"/>
                                          </p:val>
                                        </p:tav>
                                        <p:tav tm="100000">
                                          <p:val>
                                            <p:strVal val="#ppt_x"/>
                                          </p:val>
                                        </p:tav>
                                      </p:tavLst>
                                    </p:anim>
                                    <p:anim calcmode="lin" valueType="num">
                                      <p:cBhvr>
                                        <p:cTn id="68" dur="2000" fill="hold"/>
                                        <p:tgtEl>
                                          <p:spTgt spid="3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7"/>
      <p:bldP build="whole" bldLvl="1" animBg="1" rev="0" advAuto="0" spid="374" grpId="10"/>
      <p:bldP build="whole" bldLvl="1" animBg="1" rev="0" advAuto="0" spid="375" grpId="11"/>
      <p:bldP build="whole" bldLvl="1" animBg="1" rev="0" advAuto="0" spid="376" grpId="12"/>
      <p:bldP build="whole" bldLvl="1" animBg="1" rev="0" advAuto="0" spid="373" grpId="6"/>
      <p:bldP build="whole" bldLvl="1" animBg="1" rev="0" advAuto="0" spid="380" grpId="4"/>
      <p:bldP build="whole" bldLvl="1" animBg="1" rev="0" advAuto="0" spid="389" grpId="5"/>
      <p:bldP build="whole" bldLvl="1" animBg="1" rev="0" advAuto="0" spid="386" grpId="2"/>
      <p:bldP build="whole" bldLvl="1" animBg="1" rev="0" advAuto="0" spid="369" grpId="9"/>
      <p:bldP build="whole" bldLvl="1" animBg="1" rev="0" advAuto="0" spid="365" grpId="3"/>
      <p:bldP build="whole" bldLvl="1" animBg="1" rev="0" advAuto="0" spid="372" grpId="8"/>
      <p:bldP build="whole" bldLvl="1" animBg="1" rev="0" advAuto="0" spid="377" grpId="13"/>
      <p:bldP build="whole" bldLvl="1" animBg="1" rev="0" advAuto="0" spid="38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4" name="Rettangolo 5"/>
          <p:cNvSpPr/>
          <p:nvPr/>
        </p:nvSpPr>
        <p:spPr>
          <a:xfrm>
            <a:off x="305765" y="299459"/>
            <a:ext cx="8503148" cy="6293113"/>
          </a:xfrm>
          <a:prstGeom prst="rect">
            <a:avLst/>
          </a:prstGeom>
          <a:solidFill>
            <a:schemeClr val="accent2"/>
          </a:solidFill>
          <a:ln w="12700">
            <a:solidFill>
              <a:srgbClr val="718084"/>
            </a:solidFill>
          </a:ln>
        </p:spPr>
        <p:txBody>
          <a:bodyPr lIns="45719" rIns="45719" anchor="ctr"/>
          <a:lstStyle/>
          <a:p>
            <a:pPr>
              <a:defRPr>
                <a:solidFill>
                  <a:srgbClr val="FFFFFF"/>
                </a:solidFill>
              </a:defRPr>
            </a:pPr>
          </a:p>
        </p:txBody>
      </p:sp>
      <p:grpSp>
        <p:nvGrpSpPr>
          <p:cNvPr id="397" name="Immagine"/>
          <p:cNvGrpSpPr/>
          <p:nvPr/>
        </p:nvGrpSpPr>
        <p:grpSpPr>
          <a:xfrm>
            <a:off x="201017" y="212079"/>
            <a:ext cx="8741944" cy="6518557"/>
            <a:chOff x="0" y="0"/>
            <a:chExt cx="8741943" cy="6518556"/>
          </a:xfrm>
        </p:grpSpPr>
        <p:pic>
          <p:nvPicPr>
            <p:cNvPr id="396" name="Immagine" descr="Immagine"/>
            <p:cNvPicPr>
              <a:picLocks noChangeAspect="0"/>
            </p:cNvPicPr>
            <p:nvPr/>
          </p:nvPicPr>
          <p:blipFill>
            <a:blip r:embed="rId3">
              <a:alphaModFix amt="9543"/>
              <a:extLst/>
            </a:blip>
            <a:srcRect l="3717" t="0" r="5387" b="0"/>
            <a:stretch>
              <a:fillRect/>
            </a:stretch>
          </p:blipFill>
          <p:spPr>
            <a:xfrm>
              <a:off x="114300" y="116234"/>
              <a:ext cx="8513344" cy="6286089"/>
            </a:xfrm>
            <a:prstGeom prst="rect">
              <a:avLst/>
            </a:prstGeom>
            <a:ln>
              <a:noFill/>
            </a:ln>
            <a:effectLst/>
          </p:spPr>
        </p:pic>
        <p:pic>
          <p:nvPicPr>
            <p:cNvPr id="395" name="Immagine" descr="Immagine"/>
            <p:cNvPicPr>
              <a:picLocks noChangeAspect="0"/>
            </p:cNvPicPr>
            <p:nvPr/>
          </p:nvPicPr>
          <p:blipFill>
            <a:blip r:embed="rId4">
              <a:alphaModFix amt="9543"/>
              <a:extLst/>
            </a:blip>
            <a:stretch>
              <a:fillRect/>
            </a:stretch>
          </p:blipFill>
          <p:spPr>
            <a:xfrm>
              <a:off x="-1" y="0"/>
              <a:ext cx="8741945" cy="6518557"/>
            </a:xfrm>
            <a:prstGeom prst="rect">
              <a:avLst/>
            </a:prstGeom>
            <a:effectLst/>
          </p:spPr>
        </p:pic>
      </p:grpSp>
      <p:grpSp>
        <p:nvGrpSpPr>
          <p:cNvPr id="400" name="Rettangolo 15"/>
          <p:cNvGrpSpPr/>
          <p:nvPr/>
        </p:nvGrpSpPr>
        <p:grpSpPr>
          <a:xfrm>
            <a:off x="3007850" y="524021"/>
            <a:ext cx="3128300" cy="652550"/>
            <a:chOff x="0" y="0"/>
            <a:chExt cx="3128298" cy="652548"/>
          </a:xfrm>
        </p:grpSpPr>
        <p:sp>
          <p:nvSpPr>
            <p:cNvPr id="398" name="Rettangolo"/>
            <p:cNvSpPr/>
            <p:nvPr/>
          </p:nvSpPr>
          <p:spPr>
            <a:xfrm>
              <a:off x="94224" y="0"/>
              <a:ext cx="2939851" cy="652549"/>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399" name="LA GIORNATA SCOLASTICA"/>
            <p:cNvSpPr/>
            <p:nvPr/>
          </p:nvSpPr>
          <p:spPr>
            <a:xfrm>
              <a:off x="0" y="252349"/>
              <a:ext cx="312829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500">
                  <a:latin typeface="+mn-lt"/>
                  <a:ea typeface="+mn-ea"/>
                  <a:cs typeface="+mn-cs"/>
                  <a:sym typeface="Helvetica"/>
                </a:defRPr>
              </a:lvl1pPr>
            </a:lstStyle>
            <a:p>
              <a:pPr/>
              <a:r>
                <a:t>LA GIORNATA SCOLASTICA</a:t>
              </a:r>
            </a:p>
          </p:txBody>
        </p:sp>
      </p:grpSp>
      <p:grpSp>
        <p:nvGrpSpPr>
          <p:cNvPr id="403" name="Rettangolo 10"/>
          <p:cNvGrpSpPr/>
          <p:nvPr/>
        </p:nvGrpSpPr>
        <p:grpSpPr>
          <a:xfrm>
            <a:off x="3623292" y="1333393"/>
            <a:ext cx="1897416" cy="459970"/>
            <a:chOff x="0" y="0"/>
            <a:chExt cx="1897415" cy="459969"/>
          </a:xfrm>
        </p:grpSpPr>
        <p:sp>
          <p:nvSpPr>
            <p:cNvPr id="401" name="Rettangolo"/>
            <p:cNvSpPr/>
            <p:nvPr/>
          </p:nvSpPr>
          <p:spPr>
            <a:xfrm>
              <a:off x="0" y="-1"/>
              <a:ext cx="1897416" cy="45997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02" name="TEMPO NORMALE"/>
            <p:cNvSpPr txBox="1"/>
            <p:nvPr/>
          </p:nvSpPr>
          <p:spPr>
            <a:xfrm>
              <a:off x="52070" y="95364"/>
              <a:ext cx="179327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200">
                  <a:latin typeface="+mn-lt"/>
                  <a:ea typeface="+mn-ea"/>
                  <a:cs typeface="+mn-cs"/>
                  <a:sym typeface="Helvetica"/>
                </a:defRPr>
              </a:lvl1pPr>
            </a:lstStyle>
            <a:p>
              <a:pPr/>
              <a:r>
                <a:t>TEMPO NORMALE</a:t>
              </a:r>
            </a:p>
          </p:txBody>
        </p:sp>
      </p:grpSp>
      <p:grpSp>
        <p:nvGrpSpPr>
          <p:cNvPr id="406" name="Rettangolo 14"/>
          <p:cNvGrpSpPr/>
          <p:nvPr/>
        </p:nvGrpSpPr>
        <p:grpSpPr>
          <a:xfrm>
            <a:off x="752598" y="3528927"/>
            <a:ext cx="2050467" cy="1463041"/>
            <a:chOff x="0" y="0"/>
            <a:chExt cx="2050465" cy="1463040"/>
          </a:xfrm>
        </p:grpSpPr>
        <p:sp>
          <p:nvSpPr>
            <p:cNvPr id="404" name="Rettangolo"/>
            <p:cNvSpPr/>
            <p:nvPr/>
          </p:nvSpPr>
          <p:spPr>
            <a:xfrm>
              <a:off x="0" y="323331"/>
              <a:ext cx="2050466" cy="816379"/>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405" name="TERMINE DELLE LEZIONI…"/>
            <p:cNvSpPr txBox="1"/>
            <p:nvPr/>
          </p:nvSpPr>
          <p:spPr>
            <a:xfrm>
              <a:off x="32236" y="-1"/>
              <a:ext cx="1985994" cy="1463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200">
                  <a:latin typeface="+mn-lt"/>
                  <a:ea typeface="+mn-ea"/>
                  <a:cs typeface="+mn-cs"/>
                  <a:sym typeface="Helvetica"/>
                </a:defRPr>
              </a:pPr>
            </a:p>
            <a:p>
              <a:pPr algn="ctr">
                <a:lnSpc>
                  <a:spcPct val="120000"/>
                </a:lnSpc>
                <a:defRPr b="1" sz="1200">
                  <a:latin typeface="+mn-lt"/>
                  <a:ea typeface="+mn-ea"/>
                  <a:cs typeface="+mn-cs"/>
                  <a:sym typeface="Helvetica"/>
                </a:defRPr>
              </a:pPr>
              <a:r>
                <a:t>TERMINE DELLE LEZIONI</a:t>
              </a:r>
            </a:p>
            <a:p>
              <a:pPr algn="ctr">
                <a:defRPr sz="1000">
                  <a:latin typeface="+mn-lt"/>
                  <a:ea typeface="+mn-ea"/>
                  <a:cs typeface="+mn-cs"/>
                  <a:sym typeface="Helvetica"/>
                </a:defRPr>
              </a:pPr>
              <a:r>
                <a:t>ore 13.00 il lunedì e il mercoledì</a:t>
              </a:r>
            </a:p>
            <a:p>
              <a:pPr algn="ctr">
                <a:defRPr sz="1000">
                  <a:latin typeface="+mn-lt"/>
                  <a:ea typeface="+mn-ea"/>
                  <a:cs typeface="+mn-cs"/>
                  <a:sym typeface="Helvetica"/>
                </a:defRPr>
              </a:pPr>
              <a:r>
                <a:t>ore 12:00  il venerdì</a:t>
              </a:r>
            </a:p>
          </p:txBody>
        </p:sp>
      </p:grpSp>
      <p:grpSp>
        <p:nvGrpSpPr>
          <p:cNvPr id="409" name="Rettangolo 17"/>
          <p:cNvGrpSpPr/>
          <p:nvPr/>
        </p:nvGrpSpPr>
        <p:grpSpPr>
          <a:xfrm>
            <a:off x="3555914" y="2074241"/>
            <a:ext cx="2032171" cy="1145020"/>
            <a:chOff x="0" y="0"/>
            <a:chExt cx="2032170" cy="1145019"/>
          </a:xfrm>
        </p:grpSpPr>
        <p:sp>
          <p:nvSpPr>
            <p:cNvPr id="407" name="Rettangolo"/>
            <p:cNvSpPr/>
            <p:nvPr/>
          </p:nvSpPr>
          <p:spPr>
            <a:xfrm>
              <a:off x="0" y="274346"/>
              <a:ext cx="2032171" cy="596328"/>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600">
                  <a:solidFill>
                    <a:srgbClr val="FFFFFF"/>
                  </a:solidFill>
                  <a:latin typeface="Trebuchet MS"/>
                  <a:ea typeface="Trebuchet MS"/>
                  <a:cs typeface="Trebuchet MS"/>
                  <a:sym typeface="Trebuchet MS"/>
                </a:defRPr>
              </a:pPr>
            </a:p>
          </p:txBody>
        </p:sp>
        <p:sp>
          <p:nvSpPr>
            <p:cNvPr id="408" name="INGRESSO…"/>
            <p:cNvSpPr txBox="1"/>
            <p:nvPr/>
          </p:nvSpPr>
          <p:spPr>
            <a:xfrm>
              <a:off x="55458" y="0"/>
              <a:ext cx="1921254" cy="11450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400">
                  <a:latin typeface="Trebuchet MS"/>
                  <a:ea typeface="Trebuchet MS"/>
                  <a:cs typeface="Trebuchet MS"/>
                  <a:sym typeface="Trebuchet MS"/>
                </a:defRPr>
              </a:pPr>
            </a:p>
            <a:p>
              <a:pPr algn="ctr">
                <a:lnSpc>
                  <a:spcPct val="120000"/>
                </a:lnSpc>
                <a:defRPr sz="1200">
                  <a:latin typeface="+mn-lt"/>
                  <a:ea typeface="+mn-ea"/>
                  <a:cs typeface="+mn-cs"/>
                  <a:sym typeface="Helvetica"/>
                </a:defRPr>
              </a:pPr>
              <a:r>
                <a:t> </a:t>
              </a:r>
              <a:r>
                <a:rPr b="1"/>
                <a:t>INGRESSO</a:t>
              </a:r>
            </a:p>
            <a:p>
              <a:pPr algn="ctr">
                <a:defRPr sz="1000">
                  <a:latin typeface="+mn-lt"/>
                  <a:ea typeface="+mn-ea"/>
                  <a:cs typeface="+mn-cs"/>
                  <a:sym typeface="Helvetica"/>
                </a:defRPr>
              </a:pPr>
              <a:r>
                <a:t>Ore 8:20</a:t>
              </a:r>
            </a:p>
          </p:txBody>
        </p:sp>
      </p:grpSp>
      <p:sp>
        <p:nvSpPr>
          <p:cNvPr id="410" name="Freccia curva 24"/>
          <p:cNvSpPr/>
          <p:nvPr/>
        </p:nvSpPr>
        <p:spPr>
          <a:xfrm rot="10800000">
            <a:off x="5782438" y="2192612"/>
            <a:ext cx="503299" cy="36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6" y="2700"/>
                  <a:pt x="6759" y="2700"/>
                </a:cubicBezTo>
                <a:lnTo>
                  <a:pt x="17737" y="2700"/>
                </a:lnTo>
                <a:lnTo>
                  <a:pt x="17737" y="0"/>
                </a:lnTo>
                <a:lnTo>
                  <a:pt x="21600" y="5400"/>
                </a:lnTo>
                <a:lnTo>
                  <a:pt x="17737" y="10800"/>
                </a:lnTo>
                <a:lnTo>
                  <a:pt x="17737" y="8100"/>
                </a:lnTo>
                <a:lnTo>
                  <a:pt x="6759" y="8100"/>
                </a:lnTo>
                <a:cubicBezTo>
                  <a:pt x="5160" y="8100"/>
                  <a:pt x="3863" y="9913"/>
                  <a:pt x="3863" y="12150"/>
                </a:cubicBezTo>
                <a:lnTo>
                  <a:pt x="3863"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411" name="Freccia curva 25"/>
          <p:cNvSpPr/>
          <p:nvPr/>
        </p:nvSpPr>
        <p:spPr>
          <a:xfrm flipH="1" rot="10800000">
            <a:off x="2852451" y="2192612"/>
            <a:ext cx="504001" cy="36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2" y="2700"/>
                  <a:pt x="6750" y="2700"/>
                </a:cubicBezTo>
                <a:lnTo>
                  <a:pt x="17743" y="2700"/>
                </a:lnTo>
                <a:lnTo>
                  <a:pt x="17743" y="0"/>
                </a:lnTo>
                <a:lnTo>
                  <a:pt x="21600" y="5400"/>
                </a:lnTo>
                <a:lnTo>
                  <a:pt x="17743" y="10800"/>
                </a:lnTo>
                <a:lnTo>
                  <a:pt x="17743" y="8100"/>
                </a:lnTo>
                <a:lnTo>
                  <a:pt x="6750" y="8100"/>
                </a:lnTo>
                <a:cubicBezTo>
                  <a:pt x="5152" y="8100"/>
                  <a:pt x="3857" y="9913"/>
                  <a:pt x="3857" y="12150"/>
                </a:cubicBezTo>
                <a:lnTo>
                  <a:pt x="3857"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grpSp>
        <p:nvGrpSpPr>
          <p:cNvPr id="414" name="Rettangolo 11"/>
          <p:cNvGrpSpPr/>
          <p:nvPr/>
        </p:nvGrpSpPr>
        <p:grpSpPr>
          <a:xfrm>
            <a:off x="6037818" y="1530678"/>
            <a:ext cx="2627380" cy="728221"/>
            <a:chOff x="0" y="0"/>
            <a:chExt cx="2627378" cy="728220"/>
          </a:xfrm>
        </p:grpSpPr>
        <p:sp>
          <p:nvSpPr>
            <p:cNvPr id="412" name="Rettangolo"/>
            <p:cNvSpPr/>
            <p:nvPr/>
          </p:nvSpPr>
          <p:spPr>
            <a:xfrm>
              <a:off x="0" y="67723"/>
              <a:ext cx="2627379" cy="592775"/>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600">
                  <a:solidFill>
                    <a:srgbClr val="FFFFFF"/>
                  </a:solidFill>
                  <a:latin typeface="Trebuchet MS"/>
                  <a:ea typeface="Trebuchet MS"/>
                  <a:cs typeface="Trebuchet MS"/>
                  <a:sym typeface="Trebuchet MS"/>
                </a:defRPr>
              </a:pPr>
            </a:p>
          </p:txBody>
        </p:sp>
        <p:sp>
          <p:nvSpPr>
            <p:cNvPr id="413" name="GIOVEDI’ - VENERDI’"/>
            <p:cNvSpPr txBox="1"/>
            <p:nvPr/>
          </p:nvSpPr>
          <p:spPr>
            <a:xfrm>
              <a:off x="57219" y="0"/>
              <a:ext cx="2512940" cy="728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100">
                  <a:latin typeface="+mn-lt"/>
                  <a:ea typeface="+mn-ea"/>
                  <a:cs typeface="+mn-cs"/>
                  <a:sym typeface="Helvetica"/>
                </a:defRPr>
              </a:lvl1pPr>
            </a:lstStyle>
            <a:p>
              <a:pPr/>
              <a:r>
                <a:t>GIOVEDI’ - VENERDI’</a:t>
              </a:r>
            </a:p>
          </p:txBody>
        </p:sp>
      </p:grpSp>
      <p:grpSp>
        <p:nvGrpSpPr>
          <p:cNvPr id="417" name="Rettangolo 14"/>
          <p:cNvGrpSpPr/>
          <p:nvPr/>
        </p:nvGrpSpPr>
        <p:grpSpPr>
          <a:xfrm>
            <a:off x="6342412" y="3528927"/>
            <a:ext cx="2050467" cy="1463041"/>
            <a:chOff x="0" y="0"/>
            <a:chExt cx="2050465" cy="1463040"/>
          </a:xfrm>
        </p:grpSpPr>
        <p:sp>
          <p:nvSpPr>
            <p:cNvPr id="415" name="Rettangolo"/>
            <p:cNvSpPr/>
            <p:nvPr/>
          </p:nvSpPr>
          <p:spPr>
            <a:xfrm>
              <a:off x="0" y="323331"/>
              <a:ext cx="2050466" cy="816379"/>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416" name="FINE LEZIONI  ore 12.20…"/>
            <p:cNvSpPr txBox="1"/>
            <p:nvPr/>
          </p:nvSpPr>
          <p:spPr>
            <a:xfrm>
              <a:off x="32236" y="-1"/>
              <a:ext cx="1985994" cy="1463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200">
                  <a:latin typeface="+mn-lt"/>
                  <a:ea typeface="+mn-ea"/>
                  <a:cs typeface="+mn-cs"/>
                  <a:sym typeface="Helvetica"/>
                </a:defRPr>
              </a:pPr>
            </a:p>
            <a:p>
              <a:pPr algn="ctr">
                <a:lnSpc>
                  <a:spcPct val="120000"/>
                </a:lnSpc>
                <a:defRPr b="1" sz="1200">
                  <a:latin typeface="+mn-lt"/>
                  <a:ea typeface="+mn-ea"/>
                  <a:cs typeface="+mn-cs"/>
                  <a:sym typeface="Helvetica"/>
                </a:defRPr>
              </a:pPr>
              <a:r>
                <a:t>FINE LEZIONI  </a:t>
              </a:r>
              <a:r>
                <a:rPr b="0" sz="1000"/>
                <a:t>ore 12.20</a:t>
              </a:r>
            </a:p>
            <a:p>
              <a:pPr algn="ctr">
                <a:lnSpc>
                  <a:spcPct val="120000"/>
                </a:lnSpc>
                <a:defRPr b="1" sz="1200">
                  <a:latin typeface="+mn-lt"/>
                  <a:ea typeface="+mn-ea"/>
                  <a:cs typeface="+mn-cs"/>
                  <a:sym typeface="Helvetica"/>
                </a:defRPr>
              </a:pPr>
              <a:r>
                <a:t>MENSA </a:t>
              </a:r>
              <a:r>
                <a:rPr b="0" sz="1000"/>
                <a:t>ore 12:30</a:t>
              </a:r>
              <a:r>
                <a:t> </a:t>
              </a:r>
            </a:p>
          </p:txBody>
        </p:sp>
      </p:grpSp>
      <p:grpSp>
        <p:nvGrpSpPr>
          <p:cNvPr id="420" name="Rettangolo 14"/>
          <p:cNvGrpSpPr/>
          <p:nvPr/>
        </p:nvGrpSpPr>
        <p:grpSpPr>
          <a:xfrm>
            <a:off x="6342412" y="5474041"/>
            <a:ext cx="2050467" cy="1170941"/>
            <a:chOff x="0" y="0"/>
            <a:chExt cx="2050465" cy="1170940"/>
          </a:xfrm>
        </p:grpSpPr>
        <p:sp>
          <p:nvSpPr>
            <p:cNvPr id="418" name="Rettangolo"/>
            <p:cNvSpPr/>
            <p:nvPr/>
          </p:nvSpPr>
          <p:spPr>
            <a:xfrm>
              <a:off x="0" y="258777"/>
              <a:ext cx="2050466" cy="653386"/>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419" name="TERMINE DELLE LEZIONI…"/>
            <p:cNvSpPr txBox="1"/>
            <p:nvPr/>
          </p:nvSpPr>
          <p:spPr>
            <a:xfrm>
              <a:off x="32236" y="-1"/>
              <a:ext cx="1985994" cy="117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200">
                  <a:latin typeface="+mn-lt"/>
                  <a:ea typeface="+mn-ea"/>
                  <a:cs typeface="+mn-cs"/>
                  <a:sym typeface="Helvetica"/>
                </a:defRPr>
              </a:pPr>
            </a:p>
            <a:p>
              <a:pPr algn="ctr">
                <a:lnSpc>
                  <a:spcPct val="120000"/>
                </a:lnSpc>
                <a:defRPr b="1" sz="1200">
                  <a:latin typeface="+mn-lt"/>
                  <a:ea typeface="+mn-ea"/>
                  <a:cs typeface="+mn-cs"/>
                  <a:sym typeface="Helvetica"/>
                </a:defRPr>
              </a:pPr>
              <a:r>
                <a:t>TERMINE DELLE LEZIONI</a:t>
              </a:r>
            </a:p>
            <a:p>
              <a:pPr algn="ctr">
                <a:defRPr sz="1000">
                  <a:latin typeface="+mn-lt"/>
                  <a:ea typeface="+mn-ea"/>
                  <a:cs typeface="+mn-cs"/>
                  <a:sym typeface="Helvetica"/>
                </a:defRPr>
              </a:pPr>
              <a:r>
                <a:t>Ore 16:20 </a:t>
              </a:r>
            </a:p>
          </p:txBody>
        </p:sp>
      </p:grpSp>
      <p:grpSp>
        <p:nvGrpSpPr>
          <p:cNvPr id="423" name="Rettangolo 14"/>
          <p:cNvGrpSpPr/>
          <p:nvPr/>
        </p:nvGrpSpPr>
        <p:grpSpPr>
          <a:xfrm>
            <a:off x="6342412" y="4617839"/>
            <a:ext cx="2050467" cy="1170941"/>
            <a:chOff x="0" y="0"/>
            <a:chExt cx="2050465" cy="1170940"/>
          </a:xfrm>
        </p:grpSpPr>
        <p:sp>
          <p:nvSpPr>
            <p:cNvPr id="421" name="Rettangolo"/>
            <p:cNvSpPr/>
            <p:nvPr/>
          </p:nvSpPr>
          <p:spPr>
            <a:xfrm>
              <a:off x="0" y="258777"/>
              <a:ext cx="2050466" cy="653386"/>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422" name="RIPRESA LEZIONI…"/>
            <p:cNvSpPr txBox="1"/>
            <p:nvPr/>
          </p:nvSpPr>
          <p:spPr>
            <a:xfrm>
              <a:off x="32236" y="-1"/>
              <a:ext cx="1985994" cy="117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200">
                  <a:latin typeface="+mn-lt"/>
                  <a:ea typeface="+mn-ea"/>
                  <a:cs typeface="+mn-cs"/>
                  <a:sym typeface="Helvetica"/>
                </a:defRPr>
              </a:pPr>
            </a:p>
            <a:p>
              <a:pPr algn="ctr">
                <a:lnSpc>
                  <a:spcPct val="120000"/>
                </a:lnSpc>
                <a:defRPr b="1" sz="1200">
                  <a:latin typeface="+mn-lt"/>
                  <a:ea typeface="+mn-ea"/>
                  <a:cs typeface="+mn-cs"/>
                  <a:sym typeface="Helvetica"/>
                </a:defRPr>
              </a:pPr>
              <a:r>
                <a:t>RIPRESA LEZIONI</a:t>
              </a:r>
            </a:p>
            <a:p>
              <a:pPr algn="ctr">
                <a:defRPr sz="1000">
                  <a:latin typeface="+mn-lt"/>
                  <a:ea typeface="+mn-ea"/>
                  <a:cs typeface="+mn-cs"/>
                  <a:sym typeface="Helvetica"/>
                </a:defRPr>
              </a:pPr>
              <a:r>
                <a:t>Ore 13.20 </a:t>
              </a:r>
            </a:p>
          </p:txBody>
        </p:sp>
      </p:grpSp>
      <p:sp>
        <p:nvSpPr>
          <p:cNvPr id="424" name="Freccia curva 25"/>
          <p:cNvSpPr/>
          <p:nvPr/>
        </p:nvSpPr>
        <p:spPr>
          <a:xfrm flipH="1" rot="10800000">
            <a:off x="5421598" y="3787190"/>
            <a:ext cx="504001" cy="36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2" y="2700"/>
                  <a:pt x="6750" y="2700"/>
                </a:cubicBezTo>
                <a:lnTo>
                  <a:pt x="17743" y="2700"/>
                </a:lnTo>
                <a:lnTo>
                  <a:pt x="17743" y="0"/>
                </a:lnTo>
                <a:lnTo>
                  <a:pt x="21600" y="5400"/>
                </a:lnTo>
                <a:lnTo>
                  <a:pt x="17743" y="10800"/>
                </a:lnTo>
                <a:lnTo>
                  <a:pt x="17743" y="8100"/>
                </a:lnTo>
                <a:lnTo>
                  <a:pt x="6750" y="8100"/>
                </a:lnTo>
                <a:cubicBezTo>
                  <a:pt x="5152" y="8100"/>
                  <a:pt x="3857" y="9913"/>
                  <a:pt x="3857" y="12150"/>
                </a:cubicBezTo>
                <a:lnTo>
                  <a:pt x="3857"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425" name="Freccia curva 24"/>
          <p:cNvSpPr/>
          <p:nvPr/>
        </p:nvSpPr>
        <p:spPr>
          <a:xfrm rot="10800000">
            <a:off x="3235057" y="3787190"/>
            <a:ext cx="503299" cy="36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026" y="2700"/>
                  <a:pt x="6759" y="2700"/>
                </a:cubicBezTo>
                <a:lnTo>
                  <a:pt x="17737" y="2700"/>
                </a:lnTo>
                <a:lnTo>
                  <a:pt x="17737" y="0"/>
                </a:lnTo>
                <a:lnTo>
                  <a:pt x="21600" y="5400"/>
                </a:lnTo>
                <a:lnTo>
                  <a:pt x="17737" y="10800"/>
                </a:lnTo>
                <a:lnTo>
                  <a:pt x="17737" y="8100"/>
                </a:lnTo>
                <a:lnTo>
                  <a:pt x="6759" y="8100"/>
                </a:lnTo>
                <a:cubicBezTo>
                  <a:pt x="5160" y="8100"/>
                  <a:pt x="3863" y="9913"/>
                  <a:pt x="3863" y="12150"/>
                </a:cubicBezTo>
                <a:lnTo>
                  <a:pt x="3863" y="21600"/>
                </a:lnTo>
                <a:close/>
              </a:path>
            </a:pathLst>
          </a:custGeom>
          <a:solidFill>
            <a:srgbClr val="638524"/>
          </a:solidFill>
          <a:ln w="6350">
            <a:solidFill>
              <a:srgbClr val="000000"/>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grpSp>
        <p:nvGrpSpPr>
          <p:cNvPr id="428" name="Rettangolo 20"/>
          <p:cNvGrpSpPr/>
          <p:nvPr/>
        </p:nvGrpSpPr>
        <p:grpSpPr>
          <a:xfrm>
            <a:off x="3555914" y="2983230"/>
            <a:ext cx="2032171" cy="891540"/>
            <a:chOff x="0" y="0"/>
            <a:chExt cx="2032170" cy="891539"/>
          </a:xfrm>
        </p:grpSpPr>
        <p:sp>
          <p:nvSpPr>
            <p:cNvPr id="426" name="Rettangolo"/>
            <p:cNvSpPr/>
            <p:nvPr/>
          </p:nvSpPr>
          <p:spPr>
            <a:xfrm>
              <a:off x="0" y="195983"/>
              <a:ext cx="2032171" cy="61200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27" name="INTERVALLO CORTO…"/>
            <p:cNvSpPr txBox="1"/>
            <p:nvPr/>
          </p:nvSpPr>
          <p:spPr>
            <a:xfrm>
              <a:off x="33025" y="0"/>
              <a:ext cx="1966120" cy="891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a:latin typeface="Trebuchet MS"/>
                  <a:ea typeface="Trebuchet MS"/>
                  <a:cs typeface="Trebuchet MS"/>
                  <a:sym typeface="Trebuchet MS"/>
                </a:defRPr>
              </a:pPr>
            </a:p>
            <a:p>
              <a:pPr algn="ctr">
                <a:lnSpc>
                  <a:spcPct val="120000"/>
                </a:lnSpc>
                <a:defRPr b="1" sz="1200">
                  <a:latin typeface="+mn-lt"/>
                  <a:ea typeface="+mn-ea"/>
                  <a:cs typeface="+mn-cs"/>
                  <a:sym typeface="Helvetica"/>
                </a:defRPr>
              </a:pPr>
              <a:r>
                <a:t>INTERVALLO CORTO</a:t>
              </a:r>
            </a:p>
            <a:p>
              <a:pPr algn="ctr">
                <a:defRPr sz="1000">
                  <a:latin typeface="+mn-lt"/>
                  <a:ea typeface="+mn-ea"/>
                  <a:cs typeface="+mn-cs"/>
                  <a:sym typeface="Helvetica"/>
                </a:defRPr>
              </a:pPr>
              <a:r>
                <a:t>10:20 - 10:50</a:t>
              </a:r>
              <a:endParaRPr sz="1400">
                <a:latin typeface="Trebuchet MS"/>
                <a:ea typeface="Trebuchet MS"/>
                <a:cs typeface="Trebuchet MS"/>
                <a:sym typeface="Trebuchet MS"/>
              </a:endParaRPr>
            </a:p>
          </p:txBody>
        </p:sp>
      </p:grpSp>
      <p:grpSp>
        <p:nvGrpSpPr>
          <p:cNvPr id="431" name="Rettangolo 11"/>
          <p:cNvGrpSpPr/>
          <p:nvPr/>
        </p:nvGrpSpPr>
        <p:grpSpPr>
          <a:xfrm>
            <a:off x="449480" y="1530678"/>
            <a:ext cx="2624427" cy="728221"/>
            <a:chOff x="0" y="0"/>
            <a:chExt cx="2624425" cy="728220"/>
          </a:xfrm>
        </p:grpSpPr>
        <p:sp>
          <p:nvSpPr>
            <p:cNvPr id="429" name="Rettangolo"/>
            <p:cNvSpPr/>
            <p:nvPr/>
          </p:nvSpPr>
          <p:spPr>
            <a:xfrm>
              <a:off x="0" y="67723"/>
              <a:ext cx="2624426" cy="592775"/>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600">
                  <a:solidFill>
                    <a:srgbClr val="FFFFFF"/>
                  </a:solidFill>
                  <a:latin typeface="Trebuchet MS"/>
                  <a:ea typeface="Trebuchet MS"/>
                  <a:cs typeface="Trebuchet MS"/>
                  <a:sym typeface="Trebuchet MS"/>
                </a:defRPr>
              </a:pPr>
            </a:p>
          </p:txBody>
        </p:sp>
        <p:sp>
          <p:nvSpPr>
            <p:cNvPr id="430" name="LUNEDI’ - MERCOLEDI’ - VENERDI’"/>
            <p:cNvSpPr txBox="1"/>
            <p:nvPr/>
          </p:nvSpPr>
          <p:spPr>
            <a:xfrm>
              <a:off x="57155" y="0"/>
              <a:ext cx="2510116" cy="728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100">
                  <a:latin typeface="+mn-lt"/>
                  <a:ea typeface="+mn-ea"/>
                  <a:cs typeface="+mn-cs"/>
                  <a:sym typeface="Helvetica"/>
                </a:defRPr>
              </a:pPr>
            </a:p>
            <a:p>
              <a:pPr algn="ctr">
                <a:defRPr sz="1100">
                  <a:latin typeface="+mn-lt"/>
                  <a:ea typeface="+mn-ea"/>
                  <a:cs typeface="+mn-cs"/>
                  <a:sym typeface="Helvetica"/>
                </a:defRPr>
              </a:pPr>
              <a:r>
                <a:t> LUNEDI’ - MERCOLEDI’ - VENERDI’</a:t>
              </a:r>
            </a:p>
          </p:txBody>
        </p:sp>
      </p:grpSp>
      <p:sp>
        <p:nvSpPr>
          <p:cNvPr id="432" name="DELLE CLASSI PRIME"/>
          <p:cNvSpPr txBox="1"/>
          <p:nvPr/>
        </p:nvSpPr>
        <p:spPr>
          <a:xfrm>
            <a:off x="2993189" y="918591"/>
            <a:ext cx="3128300" cy="231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900">
                <a:latin typeface="+mn-lt"/>
                <a:ea typeface="+mn-ea"/>
                <a:cs typeface="+mn-cs"/>
                <a:sym typeface="Helvetica"/>
              </a:defRPr>
            </a:lvl1pPr>
          </a:lstStyle>
          <a:p>
            <a:pPr/>
            <a:r>
              <a:t>DELLE CLASSI PRIME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00"/>
                                        </p:tgtEl>
                                        <p:attrNameLst>
                                          <p:attrName>style.visibility</p:attrName>
                                        </p:attrNameLst>
                                      </p:cBhvr>
                                      <p:to>
                                        <p:strVal val="visible"/>
                                      </p:to>
                                    </p:set>
                                    <p:anim calcmode="lin" valueType="num">
                                      <p:cBhvr>
                                        <p:cTn id="7" dur="1000" fill="hold"/>
                                        <p:tgtEl>
                                          <p:spTgt spid="400"/>
                                        </p:tgtEl>
                                        <p:attrNameLst>
                                          <p:attrName>ppt_x</p:attrName>
                                        </p:attrNameLst>
                                      </p:cBhvr>
                                      <p:tavLst>
                                        <p:tav tm="0">
                                          <p:val>
                                            <p:strVal val="#ppt_x"/>
                                          </p:val>
                                        </p:tav>
                                        <p:tav tm="100000">
                                          <p:val>
                                            <p:strVal val="#ppt_x"/>
                                          </p:val>
                                        </p:tav>
                                      </p:tavLst>
                                    </p:anim>
                                    <p:anim calcmode="lin" valueType="num">
                                      <p:cBhvr>
                                        <p:cTn id="8" dur="1000" fill="hold"/>
                                        <p:tgtEl>
                                          <p:spTgt spid="40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403"/>
                                        </p:tgtEl>
                                        <p:attrNameLst>
                                          <p:attrName>style.visibility</p:attrName>
                                        </p:attrNameLst>
                                      </p:cBhvr>
                                      <p:to>
                                        <p:strVal val="visible"/>
                                      </p:to>
                                    </p:set>
                                    <p:anim calcmode="lin" valueType="num">
                                      <p:cBhvr>
                                        <p:cTn id="12" dur="1000" fill="hold"/>
                                        <p:tgtEl>
                                          <p:spTgt spid="403"/>
                                        </p:tgtEl>
                                        <p:attrNameLst>
                                          <p:attrName>ppt_x</p:attrName>
                                        </p:attrNameLst>
                                      </p:cBhvr>
                                      <p:tavLst>
                                        <p:tav tm="0">
                                          <p:val>
                                            <p:strVal val="#ppt_x"/>
                                          </p:val>
                                        </p:tav>
                                        <p:tav tm="100000">
                                          <p:val>
                                            <p:strVal val="#ppt_x"/>
                                          </p:val>
                                        </p:tav>
                                      </p:tavLst>
                                    </p:anim>
                                    <p:anim calcmode="lin" valueType="num">
                                      <p:cBhvr>
                                        <p:cTn id="13" dur="1000" fill="hold"/>
                                        <p:tgtEl>
                                          <p:spTgt spid="403"/>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431"/>
                                        </p:tgtEl>
                                        <p:attrNameLst>
                                          <p:attrName>style.visibility</p:attrName>
                                        </p:attrNameLst>
                                      </p:cBhvr>
                                      <p:to>
                                        <p:strVal val="visible"/>
                                      </p:to>
                                    </p:set>
                                    <p:anim calcmode="lin" valueType="num">
                                      <p:cBhvr>
                                        <p:cTn id="17" dur="1500" fill="hold"/>
                                        <p:tgtEl>
                                          <p:spTgt spid="431"/>
                                        </p:tgtEl>
                                        <p:attrNameLst>
                                          <p:attrName>ppt_x</p:attrName>
                                        </p:attrNameLst>
                                      </p:cBhvr>
                                      <p:tavLst>
                                        <p:tav tm="0">
                                          <p:val>
                                            <p:strVal val="#ppt_x"/>
                                          </p:val>
                                        </p:tav>
                                        <p:tav tm="100000">
                                          <p:val>
                                            <p:strVal val="#ppt_x"/>
                                          </p:val>
                                        </p:tav>
                                      </p:tavLst>
                                    </p:anim>
                                    <p:anim calcmode="lin" valueType="num">
                                      <p:cBhvr>
                                        <p:cTn id="18" dur="1500" fill="hold"/>
                                        <p:tgtEl>
                                          <p:spTgt spid="431"/>
                                        </p:tgtEl>
                                        <p:attrNameLst>
                                          <p:attrName>ppt_y</p:attrName>
                                        </p:attrNameLst>
                                      </p:cBhvr>
                                      <p:tavLst>
                                        <p:tav tm="0">
                                          <p:val>
                                            <p:strVal val="0-#ppt_h/2"/>
                                          </p:val>
                                        </p:tav>
                                        <p:tav tm="100000">
                                          <p:val>
                                            <p:strVal val="#ppt_y"/>
                                          </p:val>
                                        </p:tav>
                                      </p:tavLst>
                                    </p:anim>
                                  </p:childTnLst>
                                </p:cTn>
                              </p:par>
                            </p:childTnLst>
                          </p:cTn>
                        </p:par>
                        <p:par>
                          <p:cTn id="19" fill="hold">
                            <p:stCondLst>
                              <p:cond delay="3500"/>
                            </p:stCondLst>
                            <p:childTnLst>
                              <p:par>
                                <p:cTn id="20" presetClass="entr" nodeType="afterEffect" presetSubtype="4" presetID="2" grpId="4" fill="hold">
                                  <p:stCondLst>
                                    <p:cond delay="0"/>
                                  </p:stCondLst>
                                  <p:iterate type="el" backwards="0">
                                    <p:tmAbs val="0"/>
                                  </p:iterate>
                                  <p:childTnLst>
                                    <p:set>
                                      <p:cBhvr>
                                        <p:cTn id="21" fill="hold"/>
                                        <p:tgtEl>
                                          <p:spTgt spid="410"/>
                                        </p:tgtEl>
                                        <p:attrNameLst>
                                          <p:attrName>style.visibility</p:attrName>
                                        </p:attrNameLst>
                                      </p:cBhvr>
                                      <p:to>
                                        <p:strVal val="visible"/>
                                      </p:to>
                                    </p:set>
                                    <p:anim calcmode="lin" valueType="num">
                                      <p:cBhvr>
                                        <p:cTn id="22" dur="500" fill="hold"/>
                                        <p:tgtEl>
                                          <p:spTgt spid="410"/>
                                        </p:tgtEl>
                                        <p:attrNameLst>
                                          <p:attrName>ppt_x</p:attrName>
                                        </p:attrNameLst>
                                      </p:cBhvr>
                                      <p:tavLst>
                                        <p:tav tm="0">
                                          <p:val>
                                            <p:strVal val="#ppt_x"/>
                                          </p:val>
                                        </p:tav>
                                        <p:tav tm="100000">
                                          <p:val>
                                            <p:strVal val="#ppt_x"/>
                                          </p:val>
                                        </p:tav>
                                      </p:tavLst>
                                    </p:anim>
                                    <p:anim calcmode="lin" valueType="num">
                                      <p:cBhvr>
                                        <p:cTn id="23" dur="500" fill="hold"/>
                                        <p:tgtEl>
                                          <p:spTgt spid="410"/>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Class="entr" nodeType="afterEffect" presetSubtype="4" presetID="2" grpId="5" fill="hold">
                                  <p:stCondLst>
                                    <p:cond delay="0"/>
                                  </p:stCondLst>
                                  <p:iterate type="el" backwards="0">
                                    <p:tmAbs val="0"/>
                                  </p:iterate>
                                  <p:childTnLst>
                                    <p:set>
                                      <p:cBhvr>
                                        <p:cTn id="26" fill="hold"/>
                                        <p:tgtEl>
                                          <p:spTgt spid="411"/>
                                        </p:tgtEl>
                                        <p:attrNameLst>
                                          <p:attrName>style.visibility</p:attrName>
                                        </p:attrNameLst>
                                      </p:cBhvr>
                                      <p:to>
                                        <p:strVal val="visible"/>
                                      </p:to>
                                    </p:set>
                                    <p:anim calcmode="lin" valueType="num">
                                      <p:cBhvr>
                                        <p:cTn id="27" dur="500" fill="hold"/>
                                        <p:tgtEl>
                                          <p:spTgt spid="411"/>
                                        </p:tgtEl>
                                        <p:attrNameLst>
                                          <p:attrName>ppt_x</p:attrName>
                                        </p:attrNameLst>
                                      </p:cBhvr>
                                      <p:tavLst>
                                        <p:tav tm="0">
                                          <p:val>
                                            <p:strVal val="#ppt_x"/>
                                          </p:val>
                                        </p:tav>
                                        <p:tav tm="100000">
                                          <p:val>
                                            <p:strVal val="#ppt_x"/>
                                          </p:val>
                                        </p:tav>
                                      </p:tavLst>
                                    </p:anim>
                                    <p:anim calcmode="lin" valueType="num">
                                      <p:cBhvr>
                                        <p:cTn id="28" dur="500" fill="hold"/>
                                        <p:tgtEl>
                                          <p:spTgt spid="411"/>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Class="entr" nodeType="afterEffect" presetSubtype="1" presetID="2" grpId="6" fill="hold">
                                  <p:stCondLst>
                                    <p:cond delay="0"/>
                                  </p:stCondLst>
                                  <p:iterate type="el" backwards="0">
                                    <p:tmAbs val="0"/>
                                  </p:iterate>
                                  <p:childTnLst>
                                    <p:set>
                                      <p:cBhvr>
                                        <p:cTn id="31" fill="hold"/>
                                        <p:tgtEl>
                                          <p:spTgt spid="409"/>
                                        </p:tgtEl>
                                        <p:attrNameLst>
                                          <p:attrName>style.visibility</p:attrName>
                                        </p:attrNameLst>
                                      </p:cBhvr>
                                      <p:to>
                                        <p:strVal val="visible"/>
                                      </p:to>
                                    </p:set>
                                    <p:anim calcmode="lin" valueType="num">
                                      <p:cBhvr>
                                        <p:cTn id="32" dur="1500" fill="hold"/>
                                        <p:tgtEl>
                                          <p:spTgt spid="409"/>
                                        </p:tgtEl>
                                        <p:attrNameLst>
                                          <p:attrName>ppt_x</p:attrName>
                                        </p:attrNameLst>
                                      </p:cBhvr>
                                      <p:tavLst>
                                        <p:tav tm="0">
                                          <p:val>
                                            <p:strVal val="#ppt_x"/>
                                          </p:val>
                                        </p:tav>
                                        <p:tav tm="100000">
                                          <p:val>
                                            <p:strVal val="#ppt_x"/>
                                          </p:val>
                                        </p:tav>
                                      </p:tavLst>
                                    </p:anim>
                                    <p:anim calcmode="lin" valueType="num">
                                      <p:cBhvr>
                                        <p:cTn id="33" dur="1500" fill="hold"/>
                                        <p:tgtEl>
                                          <p:spTgt spid="409"/>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Class="entr" nodeType="afterEffect" presetSubtype="1" presetID="2" grpId="7" fill="hold">
                                  <p:stCondLst>
                                    <p:cond delay="0"/>
                                  </p:stCondLst>
                                  <p:iterate type="el" backwards="0">
                                    <p:tmAbs val="0"/>
                                  </p:iterate>
                                  <p:childTnLst>
                                    <p:set>
                                      <p:cBhvr>
                                        <p:cTn id="36" fill="hold"/>
                                        <p:tgtEl>
                                          <p:spTgt spid="428"/>
                                        </p:tgtEl>
                                        <p:attrNameLst>
                                          <p:attrName>style.visibility</p:attrName>
                                        </p:attrNameLst>
                                      </p:cBhvr>
                                      <p:to>
                                        <p:strVal val="visible"/>
                                      </p:to>
                                    </p:set>
                                    <p:anim calcmode="lin" valueType="num">
                                      <p:cBhvr>
                                        <p:cTn id="37" dur="2000" fill="hold"/>
                                        <p:tgtEl>
                                          <p:spTgt spid="428"/>
                                        </p:tgtEl>
                                        <p:attrNameLst>
                                          <p:attrName>ppt_x</p:attrName>
                                        </p:attrNameLst>
                                      </p:cBhvr>
                                      <p:tavLst>
                                        <p:tav tm="0">
                                          <p:val>
                                            <p:strVal val="#ppt_x"/>
                                          </p:val>
                                        </p:tav>
                                        <p:tav tm="100000">
                                          <p:val>
                                            <p:strVal val="#ppt_x"/>
                                          </p:val>
                                        </p:tav>
                                      </p:tavLst>
                                    </p:anim>
                                    <p:anim calcmode="lin" valueType="num">
                                      <p:cBhvr>
                                        <p:cTn id="38" dur="2000" fill="hold"/>
                                        <p:tgtEl>
                                          <p:spTgt spid="428"/>
                                        </p:tgtEl>
                                        <p:attrNameLst>
                                          <p:attrName>ppt_y</p:attrName>
                                        </p:attrNameLst>
                                      </p:cBhvr>
                                      <p:tavLst>
                                        <p:tav tm="0">
                                          <p:val>
                                            <p:strVal val="0-#ppt_h/2"/>
                                          </p:val>
                                        </p:tav>
                                        <p:tav tm="100000">
                                          <p:val>
                                            <p:strVal val="#ppt_y"/>
                                          </p:val>
                                        </p:tav>
                                      </p:tavLst>
                                    </p:anim>
                                  </p:childTnLst>
                                </p:cTn>
                              </p:par>
                            </p:childTnLst>
                          </p:cTn>
                        </p:par>
                        <p:par>
                          <p:cTn id="39" fill="hold">
                            <p:stCondLst>
                              <p:cond delay="8000"/>
                            </p:stCondLst>
                            <p:childTnLst>
                              <p:par>
                                <p:cTn id="40" presetClass="entr" nodeType="afterEffect" presetSubtype="1" presetID="2" grpId="8" fill="hold">
                                  <p:stCondLst>
                                    <p:cond delay="0"/>
                                  </p:stCondLst>
                                  <p:iterate type="el" backwards="0">
                                    <p:tmAbs val="0"/>
                                  </p:iterate>
                                  <p:childTnLst>
                                    <p:set>
                                      <p:cBhvr>
                                        <p:cTn id="41" fill="hold"/>
                                        <p:tgtEl>
                                          <p:spTgt spid="406"/>
                                        </p:tgtEl>
                                        <p:attrNameLst>
                                          <p:attrName>style.visibility</p:attrName>
                                        </p:attrNameLst>
                                      </p:cBhvr>
                                      <p:to>
                                        <p:strVal val="visible"/>
                                      </p:to>
                                    </p:set>
                                    <p:anim calcmode="lin" valueType="num">
                                      <p:cBhvr>
                                        <p:cTn id="42" dur="2000" fill="hold"/>
                                        <p:tgtEl>
                                          <p:spTgt spid="406"/>
                                        </p:tgtEl>
                                        <p:attrNameLst>
                                          <p:attrName>ppt_x</p:attrName>
                                        </p:attrNameLst>
                                      </p:cBhvr>
                                      <p:tavLst>
                                        <p:tav tm="0">
                                          <p:val>
                                            <p:strVal val="#ppt_x"/>
                                          </p:val>
                                        </p:tav>
                                        <p:tav tm="100000">
                                          <p:val>
                                            <p:strVal val="#ppt_x"/>
                                          </p:val>
                                        </p:tav>
                                      </p:tavLst>
                                    </p:anim>
                                    <p:anim calcmode="lin" valueType="num">
                                      <p:cBhvr>
                                        <p:cTn id="43" dur="2000" fill="hold"/>
                                        <p:tgtEl>
                                          <p:spTgt spid="406"/>
                                        </p:tgtEl>
                                        <p:attrNameLst>
                                          <p:attrName>ppt_y</p:attrName>
                                        </p:attrNameLst>
                                      </p:cBhvr>
                                      <p:tavLst>
                                        <p:tav tm="0">
                                          <p:val>
                                            <p:strVal val="0-#ppt_h/2"/>
                                          </p:val>
                                        </p:tav>
                                        <p:tav tm="100000">
                                          <p:val>
                                            <p:strVal val="#ppt_y"/>
                                          </p:val>
                                        </p:tav>
                                      </p:tavLst>
                                    </p:anim>
                                  </p:childTnLst>
                                </p:cTn>
                              </p:par>
                            </p:childTnLst>
                          </p:cTn>
                        </p:par>
                        <p:par>
                          <p:cTn id="44" fill="hold">
                            <p:stCondLst>
                              <p:cond delay="10000"/>
                            </p:stCondLst>
                            <p:childTnLst>
                              <p:par>
                                <p:cTn id="45" presetClass="entr" nodeType="afterEffect" presetSubtype="1" presetID="2" grpId="9" fill="hold">
                                  <p:stCondLst>
                                    <p:cond delay="0"/>
                                  </p:stCondLst>
                                  <p:iterate type="el" backwards="0">
                                    <p:tmAbs val="0"/>
                                  </p:iterate>
                                  <p:childTnLst>
                                    <p:set>
                                      <p:cBhvr>
                                        <p:cTn id="46" fill="hold"/>
                                        <p:tgtEl>
                                          <p:spTgt spid="414"/>
                                        </p:tgtEl>
                                        <p:attrNameLst>
                                          <p:attrName>style.visibility</p:attrName>
                                        </p:attrNameLst>
                                      </p:cBhvr>
                                      <p:to>
                                        <p:strVal val="visible"/>
                                      </p:to>
                                    </p:set>
                                    <p:anim calcmode="lin" valueType="num">
                                      <p:cBhvr>
                                        <p:cTn id="47" dur="1500" fill="hold"/>
                                        <p:tgtEl>
                                          <p:spTgt spid="414"/>
                                        </p:tgtEl>
                                        <p:attrNameLst>
                                          <p:attrName>ppt_x</p:attrName>
                                        </p:attrNameLst>
                                      </p:cBhvr>
                                      <p:tavLst>
                                        <p:tav tm="0">
                                          <p:val>
                                            <p:strVal val="#ppt_x"/>
                                          </p:val>
                                        </p:tav>
                                        <p:tav tm="100000">
                                          <p:val>
                                            <p:strVal val="#ppt_x"/>
                                          </p:val>
                                        </p:tav>
                                      </p:tavLst>
                                    </p:anim>
                                    <p:anim calcmode="lin" valueType="num">
                                      <p:cBhvr>
                                        <p:cTn id="48" dur="1500" fill="hold"/>
                                        <p:tgtEl>
                                          <p:spTgt spid="414"/>
                                        </p:tgtEl>
                                        <p:attrNameLst>
                                          <p:attrName>ppt_y</p:attrName>
                                        </p:attrNameLst>
                                      </p:cBhvr>
                                      <p:tavLst>
                                        <p:tav tm="0">
                                          <p:val>
                                            <p:strVal val="0-#ppt_h/2"/>
                                          </p:val>
                                        </p:tav>
                                        <p:tav tm="100000">
                                          <p:val>
                                            <p:strVal val="#ppt_y"/>
                                          </p:val>
                                        </p:tav>
                                      </p:tavLst>
                                    </p:anim>
                                  </p:childTnLst>
                                </p:cTn>
                              </p:par>
                            </p:childTnLst>
                          </p:cTn>
                        </p:par>
                        <p:par>
                          <p:cTn id="49" fill="hold">
                            <p:stCondLst>
                              <p:cond delay="11500"/>
                            </p:stCondLst>
                            <p:childTnLst>
                              <p:par>
                                <p:cTn id="50" presetClass="entr" nodeType="afterEffect" presetSubtype="1" presetID="2" grpId="10" fill="hold">
                                  <p:stCondLst>
                                    <p:cond delay="0"/>
                                  </p:stCondLst>
                                  <p:iterate type="el" backwards="0">
                                    <p:tmAbs val="0"/>
                                  </p:iterate>
                                  <p:childTnLst>
                                    <p:set>
                                      <p:cBhvr>
                                        <p:cTn id="51" fill="hold"/>
                                        <p:tgtEl>
                                          <p:spTgt spid="417"/>
                                        </p:tgtEl>
                                        <p:attrNameLst>
                                          <p:attrName>style.visibility</p:attrName>
                                        </p:attrNameLst>
                                      </p:cBhvr>
                                      <p:to>
                                        <p:strVal val="visible"/>
                                      </p:to>
                                    </p:set>
                                    <p:anim calcmode="lin" valueType="num">
                                      <p:cBhvr>
                                        <p:cTn id="52" dur="2000" fill="hold"/>
                                        <p:tgtEl>
                                          <p:spTgt spid="417"/>
                                        </p:tgtEl>
                                        <p:attrNameLst>
                                          <p:attrName>ppt_x</p:attrName>
                                        </p:attrNameLst>
                                      </p:cBhvr>
                                      <p:tavLst>
                                        <p:tav tm="0">
                                          <p:val>
                                            <p:strVal val="#ppt_x"/>
                                          </p:val>
                                        </p:tav>
                                        <p:tav tm="100000">
                                          <p:val>
                                            <p:strVal val="#ppt_x"/>
                                          </p:val>
                                        </p:tav>
                                      </p:tavLst>
                                    </p:anim>
                                    <p:anim calcmode="lin" valueType="num">
                                      <p:cBhvr>
                                        <p:cTn id="53" dur="2000" fill="hold"/>
                                        <p:tgtEl>
                                          <p:spTgt spid="417"/>
                                        </p:tgtEl>
                                        <p:attrNameLst>
                                          <p:attrName>ppt_y</p:attrName>
                                        </p:attrNameLst>
                                      </p:cBhvr>
                                      <p:tavLst>
                                        <p:tav tm="0">
                                          <p:val>
                                            <p:strVal val="0-#ppt_h/2"/>
                                          </p:val>
                                        </p:tav>
                                        <p:tav tm="100000">
                                          <p:val>
                                            <p:strVal val="#ppt_y"/>
                                          </p:val>
                                        </p:tav>
                                      </p:tavLst>
                                    </p:anim>
                                  </p:childTnLst>
                                </p:cTn>
                              </p:par>
                            </p:childTnLst>
                          </p:cTn>
                        </p:par>
                        <p:par>
                          <p:cTn id="54" fill="hold">
                            <p:stCondLst>
                              <p:cond delay="13500"/>
                            </p:stCondLst>
                            <p:childTnLst>
                              <p:par>
                                <p:cTn id="55" presetClass="entr" nodeType="afterEffect" presetSubtype="1" presetID="2" grpId="11" fill="hold">
                                  <p:stCondLst>
                                    <p:cond delay="0"/>
                                  </p:stCondLst>
                                  <p:iterate type="el" backwards="0">
                                    <p:tmAbs val="0"/>
                                  </p:iterate>
                                  <p:childTnLst>
                                    <p:set>
                                      <p:cBhvr>
                                        <p:cTn id="56" fill="hold"/>
                                        <p:tgtEl>
                                          <p:spTgt spid="420"/>
                                        </p:tgtEl>
                                        <p:attrNameLst>
                                          <p:attrName>style.visibility</p:attrName>
                                        </p:attrNameLst>
                                      </p:cBhvr>
                                      <p:to>
                                        <p:strVal val="visible"/>
                                      </p:to>
                                    </p:set>
                                    <p:anim calcmode="lin" valueType="num">
                                      <p:cBhvr>
                                        <p:cTn id="57" dur="2000" fill="hold"/>
                                        <p:tgtEl>
                                          <p:spTgt spid="420"/>
                                        </p:tgtEl>
                                        <p:attrNameLst>
                                          <p:attrName>ppt_x</p:attrName>
                                        </p:attrNameLst>
                                      </p:cBhvr>
                                      <p:tavLst>
                                        <p:tav tm="0">
                                          <p:val>
                                            <p:strVal val="#ppt_x"/>
                                          </p:val>
                                        </p:tav>
                                        <p:tav tm="100000">
                                          <p:val>
                                            <p:strVal val="#ppt_x"/>
                                          </p:val>
                                        </p:tav>
                                      </p:tavLst>
                                    </p:anim>
                                    <p:anim calcmode="lin" valueType="num">
                                      <p:cBhvr>
                                        <p:cTn id="58" dur="2000" fill="hold"/>
                                        <p:tgtEl>
                                          <p:spTgt spid="420"/>
                                        </p:tgtEl>
                                        <p:attrNameLst>
                                          <p:attrName>ppt_y</p:attrName>
                                        </p:attrNameLst>
                                      </p:cBhvr>
                                      <p:tavLst>
                                        <p:tav tm="0">
                                          <p:val>
                                            <p:strVal val="0-#ppt_h/2"/>
                                          </p:val>
                                        </p:tav>
                                        <p:tav tm="100000">
                                          <p:val>
                                            <p:strVal val="#ppt_y"/>
                                          </p:val>
                                        </p:tav>
                                      </p:tavLst>
                                    </p:anim>
                                  </p:childTnLst>
                                </p:cTn>
                              </p:par>
                            </p:childTnLst>
                          </p:cTn>
                        </p:par>
                        <p:par>
                          <p:cTn id="59" fill="hold">
                            <p:stCondLst>
                              <p:cond delay="15500"/>
                            </p:stCondLst>
                            <p:childTnLst>
                              <p:par>
                                <p:cTn id="60" presetClass="entr" nodeType="afterEffect" presetSubtype="1" presetID="2" grpId="12" fill="hold">
                                  <p:stCondLst>
                                    <p:cond delay="0"/>
                                  </p:stCondLst>
                                  <p:iterate type="el" backwards="0">
                                    <p:tmAbs val="0"/>
                                  </p:iterate>
                                  <p:childTnLst>
                                    <p:set>
                                      <p:cBhvr>
                                        <p:cTn id="61" fill="hold"/>
                                        <p:tgtEl>
                                          <p:spTgt spid="423"/>
                                        </p:tgtEl>
                                        <p:attrNameLst>
                                          <p:attrName>style.visibility</p:attrName>
                                        </p:attrNameLst>
                                      </p:cBhvr>
                                      <p:to>
                                        <p:strVal val="visible"/>
                                      </p:to>
                                    </p:set>
                                    <p:anim calcmode="lin" valueType="num">
                                      <p:cBhvr>
                                        <p:cTn id="62" dur="2000" fill="hold"/>
                                        <p:tgtEl>
                                          <p:spTgt spid="423"/>
                                        </p:tgtEl>
                                        <p:attrNameLst>
                                          <p:attrName>ppt_x</p:attrName>
                                        </p:attrNameLst>
                                      </p:cBhvr>
                                      <p:tavLst>
                                        <p:tav tm="0">
                                          <p:val>
                                            <p:strVal val="#ppt_x"/>
                                          </p:val>
                                        </p:tav>
                                        <p:tav tm="100000">
                                          <p:val>
                                            <p:strVal val="#ppt_x"/>
                                          </p:val>
                                        </p:tav>
                                      </p:tavLst>
                                    </p:anim>
                                    <p:anim calcmode="lin" valueType="num">
                                      <p:cBhvr>
                                        <p:cTn id="63" dur="2000" fill="hold"/>
                                        <p:tgtEl>
                                          <p:spTgt spid="423"/>
                                        </p:tgtEl>
                                        <p:attrNameLst>
                                          <p:attrName>ppt_y</p:attrName>
                                        </p:attrNameLst>
                                      </p:cBhvr>
                                      <p:tavLst>
                                        <p:tav tm="0">
                                          <p:val>
                                            <p:strVal val="0-#ppt_h/2"/>
                                          </p:val>
                                        </p:tav>
                                        <p:tav tm="100000">
                                          <p:val>
                                            <p:strVal val="#ppt_y"/>
                                          </p:val>
                                        </p:tav>
                                      </p:tavLst>
                                    </p:anim>
                                  </p:childTnLst>
                                </p:cTn>
                              </p:par>
                            </p:childTnLst>
                          </p:cTn>
                        </p:par>
                        <p:par>
                          <p:cTn id="64" fill="hold">
                            <p:stCondLst>
                              <p:cond delay="17500"/>
                            </p:stCondLst>
                            <p:childTnLst>
                              <p:par>
                                <p:cTn id="65" presetClass="entr" nodeType="afterEffect" presetSubtype="4" presetID="2" grpId="13" fill="hold">
                                  <p:stCondLst>
                                    <p:cond delay="0"/>
                                  </p:stCondLst>
                                  <p:iterate type="el" backwards="0">
                                    <p:tmAbs val="0"/>
                                  </p:iterate>
                                  <p:childTnLst>
                                    <p:set>
                                      <p:cBhvr>
                                        <p:cTn id="66" fill="hold"/>
                                        <p:tgtEl>
                                          <p:spTgt spid="425"/>
                                        </p:tgtEl>
                                        <p:attrNameLst>
                                          <p:attrName>style.visibility</p:attrName>
                                        </p:attrNameLst>
                                      </p:cBhvr>
                                      <p:to>
                                        <p:strVal val="visible"/>
                                      </p:to>
                                    </p:set>
                                    <p:anim calcmode="lin" valueType="num">
                                      <p:cBhvr>
                                        <p:cTn id="67" dur="500" fill="hold"/>
                                        <p:tgtEl>
                                          <p:spTgt spid="425"/>
                                        </p:tgtEl>
                                        <p:attrNameLst>
                                          <p:attrName>ppt_x</p:attrName>
                                        </p:attrNameLst>
                                      </p:cBhvr>
                                      <p:tavLst>
                                        <p:tav tm="0">
                                          <p:val>
                                            <p:strVal val="#ppt_x"/>
                                          </p:val>
                                        </p:tav>
                                        <p:tav tm="100000">
                                          <p:val>
                                            <p:strVal val="#ppt_x"/>
                                          </p:val>
                                        </p:tav>
                                      </p:tavLst>
                                    </p:anim>
                                    <p:anim calcmode="lin" valueType="num">
                                      <p:cBhvr>
                                        <p:cTn id="68" dur="500" fill="hold"/>
                                        <p:tgtEl>
                                          <p:spTgt spid="425"/>
                                        </p:tgtEl>
                                        <p:attrNameLst>
                                          <p:attrName>ppt_y</p:attrName>
                                        </p:attrNameLst>
                                      </p:cBhvr>
                                      <p:tavLst>
                                        <p:tav tm="0">
                                          <p:val>
                                            <p:strVal val="1+#ppt_h/2"/>
                                          </p:val>
                                        </p:tav>
                                        <p:tav tm="100000">
                                          <p:val>
                                            <p:strVal val="#ppt_y"/>
                                          </p:val>
                                        </p:tav>
                                      </p:tavLst>
                                    </p:anim>
                                  </p:childTnLst>
                                </p:cTn>
                              </p:par>
                            </p:childTnLst>
                          </p:cTn>
                        </p:par>
                        <p:par>
                          <p:cTn id="69" fill="hold">
                            <p:stCondLst>
                              <p:cond delay="18000"/>
                            </p:stCondLst>
                            <p:childTnLst>
                              <p:par>
                                <p:cTn id="70" presetClass="entr" nodeType="afterEffect" presetSubtype="4" presetID="2" grpId="14" fill="hold">
                                  <p:stCondLst>
                                    <p:cond delay="0"/>
                                  </p:stCondLst>
                                  <p:iterate type="el" backwards="0">
                                    <p:tmAbs val="0"/>
                                  </p:iterate>
                                  <p:childTnLst>
                                    <p:set>
                                      <p:cBhvr>
                                        <p:cTn id="71" fill="hold"/>
                                        <p:tgtEl>
                                          <p:spTgt spid="424"/>
                                        </p:tgtEl>
                                        <p:attrNameLst>
                                          <p:attrName>style.visibility</p:attrName>
                                        </p:attrNameLst>
                                      </p:cBhvr>
                                      <p:to>
                                        <p:strVal val="visible"/>
                                      </p:to>
                                    </p:set>
                                    <p:anim calcmode="lin" valueType="num">
                                      <p:cBhvr>
                                        <p:cTn id="72" dur="500" fill="hold"/>
                                        <p:tgtEl>
                                          <p:spTgt spid="424"/>
                                        </p:tgtEl>
                                        <p:attrNameLst>
                                          <p:attrName>ppt_x</p:attrName>
                                        </p:attrNameLst>
                                      </p:cBhvr>
                                      <p:tavLst>
                                        <p:tav tm="0">
                                          <p:val>
                                            <p:strVal val="#ppt_x"/>
                                          </p:val>
                                        </p:tav>
                                        <p:tav tm="100000">
                                          <p:val>
                                            <p:strVal val="#ppt_x"/>
                                          </p:val>
                                        </p:tav>
                                      </p:tavLst>
                                    </p:anim>
                                    <p:anim calcmode="lin" valueType="num">
                                      <p:cBhvr>
                                        <p:cTn id="73" dur="500" fill="hold"/>
                                        <p:tgtEl>
                                          <p:spTgt spid="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11"/>
      <p:bldP build="whole" bldLvl="1" animBg="1" rev="0" advAuto="0" spid="403" grpId="2"/>
      <p:bldP build="whole" bldLvl="1" animBg="1" rev="0" advAuto="0" spid="414" grpId="9"/>
      <p:bldP build="whole" bldLvl="1" animBg="1" rev="0" advAuto="0" spid="425" grpId="13"/>
      <p:bldP build="whole" bldLvl="1" animBg="1" rev="0" advAuto="0" spid="424" grpId="14"/>
      <p:bldP build="whole" bldLvl="1" animBg="1" rev="0" advAuto="0" spid="417" grpId="10"/>
      <p:bldP build="whole" bldLvl="1" animBg="1" rev="0" advAuto="0" spid="431" grpId="3"/>
      <p:bldP build="whole" bldLvl="1" animBg="1" rev="0" advAuto="0" spid="428" grpId="7"/>
      <p:bldP build="whole" bldLvl="1" animBg="1" rev="0" advAuto="0" spid="409" grpId="6"/>
      <p:bldP build="whole" bldLvl="1" animBg="1" rev="0" advAuto="0" spid="423" grpId="12"/>
      <p:bldP build="whole" bldLvl="1" animBg="1" rev="0" advAuto="0" spid="410" grpId="4"/>
      <p:bldP build="whole" bldLvl="1" animBg="1" rev="0" advAuto="0" spid="406" grpId="8"/>
      <p:bldP build="whole" bldLvl="1" animBg="1" rev="0" advAuto="0" spid="411" grpId="5"/>
      <p:bldP build="whole" bldLvl="1" animBg="1" rev="0" advAuto="0" spid="40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4" name="Rettangolo 5"/>
          <p:cNvSpPr/>
          <p:nvPr/>
        </p:nvSpPr>
        <p:spPr>
          <a:xfrm>
            <a:off x="309288" y="287703"/>
            <a:ext cx="8508801" cy="6282594"/>
          </a:xfrm>
          <a:prstGeom prst="rect">
            <a:avLst/>
          </a:prstGeom>
          <a:solidFill>
            <a:schemeClr val="accent2"/>
          </a:solidFill>
          <a:ln w="12700">
            <a:solidFill>
              <a:srgbClr val="718084"/>
            </a:solidFill>
          </a:ln>
        </p:spPr>
        <p:txBody>
          <a:bodyPr lIns="45719" rIns="45719" anchor="ctr"/>
          <a:lstStyle/>
          <a:p>
            <a:pPr>
              <a:defRPr>
                <a:solidFill>
                  <a:srgbClr val="FFFFFF"/>
                </a:solidFill>
              </a:defRPr>
            </a:pPr>
          </a:p>
        </p:txBody>
      </p:sp>
      <p:grpSp>
        <p:nvGrpSpPr>
          <p:cNvPr id="437" name="Immagine"/>
          <p:cNvGrpSpPr/>
          <p:nvPr/>
        </p:nvGrpSpPr>
        <p:grpSpPr>
          <a:xfrm>
            <a:off x="201017" y="169068"/>
            <a:ext cx="8741944" cy="6519891"/>
            <a:chOff x="0" y="0"/>
            <a:chExt cx="8741943" cy="6519889"/>
          </a:xfrm>
        </p:grpSpPr>
        <p:pic>
          <p:nvPicPr>
            <p:cNvPr id="436" name="Immagine" descr="Immagine"/>
            <p:cNvPicPr>
              <a:picLocks noChangeAspect="0"/>
            </p:cNvPicPr>
            <p:nvPr/>
          </p:nvPicPr>
          <p:blipFill>
            <a:blip r:embed="rId3">
              <a:alphaModFix amt="19527"/>
              <a:extLst/>
            </a:blip>
            <a:srcRect l="3717" t="0" r="5387" b="0"/>
            <a:stretch>
              <a:fillRect/>
            </a:stretch>
          </p:blipFill>
          <p:spPr>
            <a:xfrm>
              <a:off x="114300" y="116235"/>
              <a:ext cx="8513344" cy="6287420"/>
            </a:xfrm>
            <a:prstGeom prst="rect">
              <a:avLst/>
            </a:prstGeom>
            <a:ln>
              <a:noFill/>
            </a:ln>
            <a:effectLst/>
          </p:spPr>
        </p:pic>
        <p:pic>
          <p:nvPicPr>
            <p:cNvPr id="435" name="Immagine" descr="Immagine"/>
            <p:cNvPicPr>
              <a:picLocks noChangeAspect="0"/>
            </p:cNvPicPr>
            <p:nvPr/>
          </p:nvPicPr>
          <p:blipFill>
            <a:blip r:embed="rId4">
              <a:alphaModFix amt="19527"/>
              <a:extLst/>
            </a:blip>
            <a:stretch>
              <a:fillRect/>
            </a:stretch>
          </p:blipFill>
          <p:spPr>
            <a:xfrm>
              <a:off x="-1" y="0"/>
              <a:ext cx="8741945" cy="6519890"/>
            </a:xfrm>
            <a:prstGeom prst="rect">
              <a:avLst/>
            </a:prstGeom>
            <a:effectLst/>
          </p:spPr>
        </p:pic>
      </p:grpSp>
      <p:grpSp>
        <p:nvGrpSpPr>
          <p:cNvPr id="441" name="Rettangolo 15"/>
          <p:cNvGrpSpPr/>
          <p:nvPr/>
        </p:nvGrpSpPr>
        <p:grpSpPr>
          <a:xfrm>
            <a:off x="2999539" y="512648"/>
            <a:ext cx="3128300" cy="652550"/>
            <a:chOff x="0" y="0"/>
            <a:chExt cx="3128298" cy="652548"/>
          </a:xfrm>
        </p:grpSpPr>
        <p:sp>
          <p:nvSpPr>
            <p:cNvPr id="438" name="Rettangolo"/>
            <p:cNvSpPr/>
            <p:nvPr/>
          </p:nvSpPr>
          <p:spPr>
            <a:xfrm>
              <a:off x="94224" y="0"/>
              <a:ext cx="2939851" cy="652549"/>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439" name="LA GIORNATA SCOLASTICA"/>
            <p:cNvSpPr/>
            <p:nvPr/>
          </p:nvSpPr>
          <p:spPr>
            <a:xfrm>
              <a:off x="0" y="240975"/>
              <a:ext cx="312829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500">
                  <a:latin typeface="+mn-lt"/>
                  <a:ea typeface="+mn-ea"/>
                  <a:cs typeface="+mn-cs"/>
                  <a:sym typeface="Helvetica"/>
                </a:defRPr>
              </a:lvl1pPr>
            </a:lstStyle>
            <a:p>
              <a:pPr/>
              <a:r>
                <a:t>LA GIORNATA SCOLASTICA</a:t>
              </a:r>
            </a:p>
          </p:txBody>
        </p:sp>
        <p:sp>
          <p:nvSpPr>
            <p:cNvPr id="440" name="DELLE CLASSI PRIME"/>
            <p:cNvSpPr/>
            <p:nvPr/>
          </p:nvSpPr>
          <p:spPr>
            <a:xfrm>
              <a:off x="0" y="479811"/>
              <a:ext cx="312829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latin typeface="+mn-lt"/>
                  <a:ea typeface="+mn-ea"/>
                  <a:cs typeface="+mn-cs"/>
                  <a:sym typeface="Helvetica"/>
                </a:defRPr>
              </a:lvl1pPr>
            </a:lstStyle>
            <a:p>
              <a:pPr/>
              <a:r>
                <a:t>DELLE CLASSI PRIME</a:t>
              </a:r>
            </a:p>
          </p:txBody>
        </p:sp>
      </p:grpSp>
      <p:grpSp>
        <p:nvGrpSpPr>
          <p:cNvPr id="444" name="Rettangolo 10"/>
          <p:cNvGrpSpPr/>
          <p:nvPr/>
        </p:nvGrpSpPr>
        <p:grpSpPr>
          <a:xfrm>
            <a:off x="3623292" y="1280361"/>
            <a:ext cx="1897416" cy="459970"/>
            <a:chOff x="0" y="0"/>
            <a:chExt cx="1897415" cy="459969"/>
          </a:xfrm>
        </p:grpSpPr>
        <p:sp>
          <p:nvSpPr>
            <p:cNvPr id="442" name="Rettangolo"/>
            <p:cNvSpPr/>
            <p:nvPr/>
          </p:nvSpPr>
          <p:spPr>
            <a:xfrm>
              <a:off x="0" y="-1"/>
              <a:ext cx="1897416" cy="45997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43" name="TEMPO PIENO"/>
            <p:cNvSpPr txBox="1"/>
            <p:nvPr/>
          </p:nvSpPr>
          <p:spPr>
            <a:xfrm>
              <a:off x="52070" y="95364"/>
              <a:ext cx="179327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200">
                  <a:latin typeface="+mn-lt"/>
                  <a:ea typeface="+mn-ea"/>
                  <a:cs typeface="+mn-cs"/>
                  <a:sym typeface="Helvetica"/>
                </a:defRPr>
              </a:lvl1pPr>
            </a:lstStyle>
            <a:p>
              <a:pPr/>
              <a:r>
                <a:t>TEMPO PIENO</a:t>
              </a:r>
            </a:p>
          </p:txBody>
        </p:sp>
      </p:grpSp>
      <p:grpSp>
        <p:nvGrpSpPr>
          <p:cNvPr id="447" name="Rettangolo 10"/>
          <p:cNvGrpSpPr/>
          <p:nvPr/>
        </p:nvGrpSpPr>
        <p:grpSpPr>
          <a:xfrm>
            <a:off x="3481630" y="1927187"/>
            <a:ext cx="2164117" cy="677531"/>
            <a:chOff x="0" y="0"/>
            <a:chExt cx="2164115" cy="677529"/>
          </a:xfrm>
        </p:grpSpPr>
        <p:sp>
          <p:nvSpPr>
            <p:cNvPr id="445" name="Rettangolo"/>
            <p:cNvSpPr/>
            <p:nvPr/>
          </p:nvSpPr>
          <p:spPr>
            <a:xfrm>
              <a:off x="0" y="-1"/>
              <a:ext cx="2164117" cy="67753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46" name="INGRESSO…"/>
            <p:cNvSpPr txBox="1"/>
            <p:nvPr/>
          </p:nvSpPr>
          <p:spPr>
            <a:xfrm>
              <a:off x="59388" y="2875"/>
              <a:ext cx="2045340" cy="673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lnSpc>
                  <a:spcPct val="120000"/>
                </a:lnSpc>
                <a:defRPr sz="1200">
                  <a:latin typeface="+mn-lt"/>
                  <a:ea typeface="+mn-ea"/>
                  <a:cs typeface="+mn-cs"/>
                  <a:sym typeface="Helvetica"/>
                </a:defRPr>
              </a:pPr>
              <a:r>
                <a:t> </a:t>
              </a:r>
              <a:r>
                <a:rPr b="1"/>
                <a:t>INGRESSO</a:t>
              </a:r>
            </a:p>
            <a:p>
              <a:pPr algn="ctr">
                <a:defRPr sz="1000">
                  <a:latin typeface="+mn-lt"/>
                  <a:ea typeface="+mn-ea"/>
                  <a:cs typeface="+mn-cs"/>
                  <a:sym typeface="Helvetica"/>
                </a:defRPr>
              </a:pPr>
              <a:r>
                <a:t>ore 8:20</a:t>
              </a:r>
            </a:p>
          </p:txBody>
        </p:sp>
      </p:grpSp>
      <p:grpSp>
        <p:nvGrpSpPr>
          <p:cNvPr id="450" name="Rettangolo 10"/>
          <p:cNvGrpSpPr/>
          <p:nvPr/>
        </p:nvGrpSpPr>
        <p:grpSpPr>
          <a:xfrm>
            <a:off x="3481630" y="2865724"/>
            <a:ext cx="2164117" cy="677531"/>
            <a:chOff x="0" y="0"/>
            <a:chExt cx="2164115" cy="677529"/>
          </a:xfrm>
        </p:grpSpPr>
        <p:sp>
          <p:nvSpPr>
            <p:cNvPr id="448" name="Rettangolo"/>
            <p:cNvSpPr/>
            <p:nvPr/>
          </p:nvSpPr>
          <p:spPr>
            <a:xfrm>
              <a:off x="0" y="-1"/>
              <a:ext cx="2164117" cy="67753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49" name="INTERVALLO CORTO…"/>
            <p:cNvSpPr txBox="1"/>
            <p:nvPr/>
          </p:nvSpPr>
          <p:spPr>
            <a:xfrm>
              <a:off x="59388" y="2933"/>
              <a:ext cx="2045340" cy="673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lnSpc>
                  <a:spcPct val="120000"/>
                </a:lnSpc>
                <a:defRPr b="1" sz="1200">
                  <a:latin typeface="+mn-lt"/>
                  <a:ea typeface="+mn-ea"/>
                  <a:cs typeface="+mn-cs"/>
                  <a:sym typeface="Helvetica"/>
                </a:defRPr>
              </a:pPr>
              <a:r>
                <a:t>INTERVALLO CORTO</a:t>
              </a:r>
            </a:p>
            <a:p>
              <a:pPr algn="ctr">
                <a:defRPr sz="1000">
                  <a:latin typeface="+mn-lt"/>
                  <a:ea typeface="+mn-ea"/>
                  <a:cs typeface="+mn-cs"/>
                  <a:sym typeface="Helvetica"/>
                </a:defRPr>
              </a:pPr>
              <a:r>
                <a:t>10:20 - 10:50</a:t>
              </a:r>
            </a:p>
          </p:txBody>
        </p:sp>
      </p:grpSp>
      <p:grpSp>
        <p:nvGrpSpPr>
          <p:cNvPr id="453" name="Rettangolo 10"/>
          <p:cNvGrpSpPr/>
          <p:nvPr/>
        </p:nvGrpSpPr>
        <p:grpSpPr>
          <a:xfrm>
            <a:off x="3481630" y="3804261"/>
            <a:ext cx="2164117" cy="677531"/>
            <a:chOff x="0" y="0"/>
            <a:chExt cx="2164115" cy="677529"/>
          </a:xfrm>
        </p:grpSpPr>
        <p:sp>
          <p:nvSpPr>
            <p:cNvPr id="451" name="Rettangolo"/>
            <p:cNvSpPr/>
            <p:nvPr/>
          </p:nvSpPr>
          <p:spPr>
            <a:xfrm>
              <a:off x="0" y="-1"/>
              <a:ext cx="2164117" cy="67753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52" name="FINE LEZIONI  ore 12:20…"/>
            <p:cNvSpPr txBox="1"/>
            <p:nvPr/>
          </p:nvSpPr>
          <p:spPr>
            <a:xfrm>
              <a:off x="59388" y="2875"/>
              <a:ext cx="2045340" cy="673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lnSpc>
                  <a:spcPct val="120000"/>
                </a:lnSpc>
                <a:defRPr b="1" sz="1200">
                  <a:latin typeface="+mn-lt"/>
                  <a:ea typeface="+mn-ea"/>
                  <a:cs typeface="+mn-cs"/>
                  <a:sym typeface="Helvetica"/>
                </a:defRPr>
              </a:pPr>
              <a:r>
                <a:t>FINE LEZIONI  </a:t>
              </a:r>
              <a:r>
                <a:rPr b="0" sz="1000"/>
                <a:t>ore 12:20</a:t>
              </a:r>
            </a:p>
            <a:p>
              <a:pPr algn="ctr">
                <a:lnSpc>
                  <a:spcPct val="120000"/>
                </a:lnSpc>
                <a:defRPr b="1" sz="1200">
                  <a:latin typeface="+mn-lt"/>
                  <a:ea typeface="+mn-ea"/>
                  <a:cs typeface="+mn-cs"/>
                  <a:sym typeface="Helvetica"/>
                </a:defRPr>
              </a:pPr>
              <a:r>
                <a:t>MENSA </a:t>
              </a:r>
              <a:r>
                <a:rPr b="0" sz="1000"/>
                <a:t>ore 12:30</a:t>
              </a:r>
            </a:p>
          </p:txBody>
        </p:sp>
      </p:grpSp>
      <p:grpSp>
        <p:nvGrpSpPr>
          <p:cNvPr id="456" name="Rettangolo 10"/>
          <p:cNvGrpSpPr/>
          <p:nvPr/>
        </p:nvGrpSpPr>
        <p:grpSpPr>
          <a:xfrm>
            <a:off x="3481630" y="4742798"/>
            <a:ext cx="2164117" cy="677531"/>
            <a:chOff x="0" y="0"/>
            <a:chExt cx="2164115" cy="677529"/>
          </a:xfrm>
        </p:grpSpPr>
        <p:sp>
          <p:nvSpPr>
            <p:cNvPr id="454" name="Rettangolo"/>
            <p:cNvSpPr/>
            <p:nvPr/>
          </p:nvSpPr>
          <p:spPr>
            <a:xfrm>
              <a:off x="0" y="-1"/>
              <a:ext cx="2164117" cy="67753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55" name="RIPRESA LEZIONI…"/>
            <p:cNvSpPr txBox="1"/>
            <p:nvPr/>
          </p:nvSpPr>
          <p:spPr>
            <a:xfrm>
              <a:off x="59388" y="2875"/>
              <a:ext cx="2045340" cy="673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lnSpc>
                  <a:spcPct val="120000"/>
                </a:lnSpc>
                <a:defRPr b="1" sz="1200">
                  <a:latin typeface="+mn-lt"/>
                  <a:ea typeface="+mn-ea"/>
                  <a:cs typeface="+mn-cs"/>
                  <a:sym typeface="Helvetica"/>
                </a:defRPr>
              </a:pPr>
              <a:r>
                <a:t>RIPRESA LEZIONI</a:t>
              </a:r>
            </a:p>
            <a:p>
              <a:pPr algn="ctr">
                <a:defRPr sz="1000">
                  <a:latin typeface="+mn-lt"/>
                  <a:ea typeface="+mn-ea"/>
                  <a:cs typeface="+mn-cs"/>
                  <a:sym typeface="Helvetica"/>
                </a:defRPr>
              </a:pPr>
              <a:r>
                <a:t>ore 14.20</a:t>
              </a:r>
            </a:p>
          </p:txBody>
        </p:sp>
      </p:grpSp>
      <p:grpSp>
        <p:nvGrpSpPr>
          <p:cNvPr id="459" name="Rettangolo 10"/>
          <p:cNvGrpSpPr/>
          <p:nvPr/>
        </p:nvGrpSpPr>
        <p:grpSpPr>
          <a:xfrm>
            <a:off x="3489942" y="5625923"/>
            <a:ext cx="2164117" cy="677530"/>
            <a:chOff x="0" y="0"/>
            <a:chExt cx="2164115" cy="677529"/>
          </a:xfrm>
        </p:grpSpPr>
        <p:sp>
          <p:nvSpPr>
            <p:cNvPr id="457" name="Rettangolo"/>
            <p:cNvSpPr/>
            <p:nvPr/>
          </p:nvSpPr>
          <p:spPr>
            <a:xfrm>
              <a:off x="0" y="-1"/>
              <a:ext cx="2164117" cy="67753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458" name="TERMINE DELLE LEZIONI…"/>
            <p:cNvSpPr txBox="1"/>
            <p:nvPr/>
          </p:nvSpPr>
          <p:spPr>
            <a:xfrm>
              <a:off x="1693" y="2990"/>
              <a:ext cx="2155190" cy="673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lnSpc>
                  <a:spcPct val="120000"/>
                </a:lnSpc>
                <a:defRPr b="1" sz="1200">
                  <a:latin typeface="+mn-lt"/>
                  <a:ea typeface="+mn-ea"/>
                  <a:cs typeface="+mn-cs"/>
                  <a:sym typeface="Helvetica"/>
                </a:defRPr>
              </a:pPr>
              <a:r>
                <a:t>TERMINE DELLE LEZIONI</a:t>
              </a:r>
            </a:p>
            <a:p>
              <a:pPr algn="ctr">
                <a:defRPr sz="1000">
                  <a:latin typeface="+mn-lt"/>
                  <a:ea typeface="+mn-ea"/>
                  <a:cs typeface="+mn-cs"/>
                  <a:sym typeface="Helvetica"/>
                </a:defRPr>
              </a:pPr>
              <a:r>
                <a:t>ore 16:20</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41"/>
                                        </p:tgtEl>
                                        <p:attrNameLst>
                                          <p:attrName>style.visibility</p:attrName>
                                        </p:attrNameLst>
                                      </p:cBhvr>
                                      <p:to>
                                        <p:strVal val="visible"/>
                                      </p:to>
                                    </p:set>
                                    <p:anim calcmode="lin" valueType="num">
                                      <p:cBhvr>
                                        <p:cTn id="7" dur="1000" fill="hold"/>
                                        <p:tgtEl>
                                          <p:spTgt spid="441"/>
                                        </p:tgtEl>
                                        <p:attrNameLst>
                                          <p:attrName>ppt_x</p:attrName>
                                        </p:attrNameLst>
                                      </p:cBhvr>
                                      <p:tavLst>
                                        <p:tav tm="0">
                                          <p:val>
                                            <p:strVal val="#ppt_x"/>
                                          </p:val>
                                        </p:tav>
                                        <p:tav tm="100000">
                                          <p:val>
                                            <p:strVal val="#ppt_x"/>
                                          </p:val>
                                        </p:tav>
                                      </p:tavLst>
                                    </p:anim>
                                    <p:anim calcmode="lin" valueType="num">
                                      <p:cBhvr>
                                        <p:cTn id="8" dur="1000" fill="hold"/>
                                        <p:tgtEl>
                                          <p:spTgt spid="44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444"/>
                                        </p:tgtEl>
                                        <p:attrNameLst>
                                          <p:attrName>style.visibility</p:attrName>
                                        </p:attrNameLst>
                                      </p:cBhvr>
                                      <p:to>
                                        <p:strVal val="visible"/>
                                      </p:to>
                                    </p:set>
                                    <p:anim calcmode="lin" valueType="num">
                                      <p:cBhvr>
                                        <p:cTn id="12" dur="1000" fill="hold"/>
                                        <p:tgtEl>
                                          <p:spTgt spid="444"/>
                                        </p:tgtEl>
                                        <p:attrNameLst>
                                          <p:attrName>ppt_x</p:attrName>
                                        </p:attrNameLst>
                                      </p:cBhvr>
                                      <p:tavLst>
                                        <p:tav tm="0">
                                          <p:val>
                                            <p:strVal val="#ppt_x"/>
                                          </p:val>
                                        </p:tav>
                                        <p:tav tm="100000">
                                          <p:val>
                                            <p:strVal val="#ppt_x"/>
                                          </p:val>
                                        </p:tav>
                                      </p:tavLst>
                                    </p:anim>
                                    <p:anim calcmode="lin" valueType="num">
                                      <p:cBhvr>
                                        <p:cTn id="13" dur="1000" fill="hold"/>
                                        <p:tgtEl>
                                          <p:spTgt spid="44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447"/>
                                        </p:tgtEl>
                                        <p:attrNameLst>
                                          <p:attrName>style.visibility</p:attrName>
                                        </p:attrNameLst>
                                      </p:cBhvr>
                                      <p:to>
                                        <p:strVal val="visible"/>
                                      </p:to>
                                    </p:set>
                                    <p:anim calcmode="lin" valueType="num">
                                      <p:cBhvr>
                                        <p:cTn id="17" dur="1000" fill="hold"/>
                                        <p:tgtEl>
                                          <p:spTgt spid="447"/>
                                        </p:tgtEl>
                                        <p:attrNameLst>
                                          <p:attrName>ppt_x</p:attrName>
                                        </p:attrNameLst>
                                      </p:cBhvr>
                                      <p:tavLst>
                                        <p:tav tm="0">
                                          <p:val>
                                            <p:strVal val="#ppt_x"/>
                                          </p:val>
                                        </p:tav>
                                        <p:tav tm="100000">
                                          <p:val>
                                            <p:strVal val="#ppt_x"/>
                                          </p:val>
                                        </p:tav>
                                      </p:tavLst>
                                    </p:anim>
                                    <p:anim calcmode="lin" valueType="num">
                                      <p:cBhvr>
                                        <p:cTn id="18" dur="1000" fill="hold"/>
                                        <p:tgtEl>
                                          <p:spTgt spid="447"/>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Class="entr" nodeType="afterEffect" presetSubtype="1" presetID="2" grpId="4" fill="hold">
                                  <p:stCondLst>
                                    <p:cond delay="0"/>
                                  </p:stCondLst>
                                  <p:iterate type="el" backwards="0">
                                    <p:tmAbs val="0"/>
                                  </p:iterate>
                                  <p:childTnLst>
                                    <p:set>
                                      <p:cBhvr>
                                        <p:cTn id="21" fill="hold"/>
                                        <p:tgtEl>
                                          <p:spTgt spid="450"/>
                                        </p:tgtEl>
                                        <p:attrNameLst>
                                          <p:attrName>style.visibility</p:attrName>
                                        </p:attrNameLst>
                                      </p:cBhvr>
                                      <p:to>
                                        <p:strVal val="visible"/>
                                      </p:to>
                                    </p:set>
                                    <p:anim calcmode="lin" valueType="num">
                                      <p:cBhvr>
                                        <p:cTn id="22" dur="1000" fill="hold"/>
                                        <p:tgtEl>
                                          <p:spTgt spid="450"/>
                                        </p:tgtEl>
                                        <p:attrNameLst>
                                          <p:attrName>ppt_x</p:attrName>
                                        </p:attrNameLst>
                                      </p:cBhvr>
                                      <p:tavLst>
                                        <p:tav tm="0">
                                          <p:val>
                                            <p:strVal val="#ppt_x"/>
                                          </p:val>
                                        </p:tav>
                                        <p:tav tm="100000">
                                          <p:val>
                                            <p:strVal val="#ppt_x"/>
                                          </p:val>
                                        </p:tav>
                                      </p:tavLst>
                                    </p:anim>
                                    <p:anim calcmode="lin" valueType="num">
                                      <p:cBhvr>
                                        <p:cTn id="23" dur="1000" fill="hold"/>
                                        <p:tgtEl>
                                          <p:spTgt spid="450"/>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Class="entr" nodeType="afterEffect" presetSubtype="1" presetID="2" grpId="5" fill="hold">
                                  <p:stCondLst>
                                    <p:cond delay="0"/>
                                  </p:stCondLst>
                                  <p:iterate type="el" backwards="0">
                                    <p:tmAbs val="0"/>
                                  </p:iterate>
                                  <p:childTnLst>
                                    <p:set>
                                      <p:cBhvr>
                                        <p:cTn id="26" fill="hold"/>
                                        <p:tgtEl>
                                          <p:spTgt spid="453"/>
                                        </p:tgtEl>
                                        <p:attrNameLst>
                                          <p:attrName>style.visibility</p:attrName>
                                        </p:attrNameLst>
                                      </p:cBhvr>
                                      <p:to>
                                        <p:strVal val="visible"/>
                                      </p:to>
                                    </p:set>
                                    <p:anim calcmode="lin" valueType="num">
                                      <p:cBhvr>
                                        <p:cTn id="27" dur="1000" fill="hold"/>
                                        <p:tgtEl>
                                          <p:spTgt spid="453"/>
                                        </p:tgtEl>
                                        <p:attrNameLst>
                                          <p:attrName>ppt_x</p:attrName>
                                        </p:attrNameLst>
                                      </p:cBhvr>
                                      <p:tavLst>
                                        <p:tav tm="0">
                                          <p:val>
                                            <p:strVal val="#ppt_x"/>
                                          </p:val>
                                        </p:tav>
                                        <p:tav tm="100000">
                                          <p:val>
                                            <p:strVal val="#ppt_x"/>
                                          </p:val>
                                        </p:tav>
                                      </p:tavLst>
                                    </p:anim>
                                    <p:anim calcmode="lin" valueType="num">
                                      <p:cBhvr>
                                        <p:cTn id="28" dur="1000" fill="hold"/>
                                        <p:tgtEl>
                                          <p:spTgt spid="453"/>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Class="entr" nodeType="afterEffect" presetSubtype="1" presetID="2" grpId="6" fill="hold">
                                  <p:stCondLst>
                                    <p:cond delay="0"/>
                                  </p:stCondLst>
                                  <p:iterate type="el" backwards="0">
                                    <p:tmAbs val="0"/>
                                  </p:iterate>
                                  <p:childTnLst>
                                    <p:set>
                                      <p:cBhvr>
                                        <p:cTn id="31" fill="hold"/>
                                        <p:tgtEl>
                                          <p:spTgt spid="456"/>
                                        </p:tgtEl>
                                        <p:attrNameLst>
                                          <p:attrName>style.visibility</p:attrName>
                                        </p:attrNameLst>
                                      </p:cBhvr>
                                      <p:to>
                                        <p:strVal val="visible"/>
                                      </p:to>
                                    </p:set>
                                    <p:anim calcmode="lin" valueType="num">
                                      <p:cBhvr>
                                        <p:cTn id="32" dur="1000" fill="hold"/>
                                        <p:tgtEl>
                                          <p:spTgt spid="456"/>
                                        </p:tgtEl>
                                        <p:attrNameLst>
                                          <p:attrName>ppt_x</p:attrName>
                                        </p:attrNameLst>
                                      </p:cBhvr>
                                      <p:tavLst>
                                        <p:tav tm="0">
                                          <p:val>
                                            <p:strVal val="#ppt_x"/>
                                          </p:val>
                                        </p:tav>
                                        <p:tav tm="100000">
                                          <p:val>
                                            <p:strVal val="#ppt_x"/>
                                          </p:val>
                                        </p:tav>
                                      </p:tavLst>
                                    </p:anim>
                                    <p:anim calcmode="lin" valueType="num">
                                      <p:cBhvr>
                                        <p:cTn id="33" dur="1000" fill="hold"/>
                                        <p:tgtEl>
                                          <p:spTgt spid="456"/>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Class="entr" nodeType="afterEffect" presetSubtype="1" presetID="2" grpId="7" fill="hold">
                                  <p:stCondLst>
                                    <p:cond delay="0"/>
                                  </p:stCondLst>
                                  <p:iterate type="el" backwards="0">
                                    <p:tmAbs val="0"/>
                                  </p:iterate>
                                  <p:childTnLst>
                                    <p:set>
                                      <p:cBhvr>
                                        <p:cTn id="36" fill="hold"/>
                                        <p:tgtEl>
                                          <p:spTgt spid="459"/>
                                        </p:tgtEl>
                                        <p:attrNameLst>
                                          <p:attrName>style.visibility</p:attrName>
                                        </p:attrNameLst>
                                      </p:cBhvr>
                                      <p:to>
                                        <p:strVal val="visible"/>
                                      </p:to>
                                    </p:set>
                                    <p:anim calcmode="lin" valueType="num">
                                      <p:cBhvr>
                                        <p:cTn id="37" dur="1000" fill="hold"/>
                                        <p:tgtEl>
                                          <p:spTgt spid="459"/>
                                        </p:tgtEl>
                                        <p:attrNameLst>
                                          <p:attrName>ppt_x</p:attrName>
                                        </p:attrNameLst>
                                      </p:cBhvr>
                                      <p:tavLst>
                                        <p:tav tm="0">
                                          <p:val>
                                            <p:strVal val="#ppt_x"/>
                                          </p:val>
                                        </p:tav>
                                        <p:tav tm="100000">
                                          <p:val>
                                            <p:strVal val="#ppt_x"/>
                                          </p:val>
                                        </p:tav>
                                      </p:tavLst>
                                    </p:anim>
                                    <p:anim calcmode="lin" valueType="num">
                                      <p:cBhvr>
                                        <p:cTn id="38" dur="1000" fill="hold"/>
                                        <p:tgtEl>
                                          <p:spTgt spid="4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6"/>
      <p:bldP build="whole" bldLvl="1" animBg="1" rev="0" advAuto="0" spid="444" grpId="2"/>
      <p:bldP build="whole" bldLvl="1" animBg="1" rev="0" advAuto="0" spid="447" grpId="3"/>
      <p:bldP build="whole" bldLvl="1" animBg="1" rev="0" advAuto="0" spid="453" grpId="5"/>
      <p:bldP build="whole" bldLvl="1" animBg="1" rev="0" advAuto="0" spid="441" grpId="1"/>
      <p:bldP build="whole" bldLvl="1" animBg="1" rev="0" advAuto="0" spid="459" grpId="7"/>
      <p:bldP build="whole" bldLvl="1" animBg="1" rev="0" advAuto="0" spid="450" grpId="4"/>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63" name="Rettangolo 5"/>
          <p:cNvGrpSpPr/>
          <p:nvPr/>
        </p:nvGrpSpPr>
        <p:grpSpPr>
          <a:xfrm>
            <a:off x="279499" y="249603"/>
            <a:ext cx="8585002" cy="6358794"/>
            <a:chOff x="0" y="0"/>
            <a:chExt cx="8585000" cy="6358792"/>
          </a:xfrm>
        </p:grpSpPr>
        <p:sp>
          <p:nvSpPr>
            <p:cNvPr id="462" name="Rettangolo 5"/>
            <p:cNvSpPr/>
            <p:nvPr/>
          </p:nvSpPr>
          <p:spPr>
            <a:xfrm>
              <a:off x="38100" y="38100"/>
              <a:ext cx="8508801" cy="6282593"/>
            </a:xfrm>
            <a:prstGeom prst="rect">
              <a:avLst/>
            </a:prstGeom>
            <a:solidFill>
              <a:schemeClr val="accent2"/>
            </a:solidFill>
            <a:ln>
              <a:noFill/>
            </a:ln>
            <a:effectLst/>
          </p:spPr>
          <p:txBody>
            <a:bodyPr wrap="square" lIns="45719" tIns="45719" rIns="45719" bIns="45719" numCol="1" anchor="ctr">
              <a:noAutofit/>
            </a:bodyPr>
            <a:lstStyle/>
            <a:p>
              <a:pPr>
                <a:defRPr>
                  <a:solidFill>
                    <a:srgbClr val="FFFFFF"/>
                  </a:solidFill>
                </a:defRPr>
              </a:pPr>
            </a:p>
          </p:txBody>
        </p:sp>
        <p:pic>
          <p:nvPicPr>
            <p:cNvPr id="461" name="Rettangolo 5" descr="Rettangolo 5"/>
            <p:cNvPicPr>
              <a:picLocks noChangeAspect="0"/>
            </p:cNvPicPr>
            <p:nvPr/>
          </p:nvPicPr>
          <p:blipFill>
            <a:blip r:embed="rId3">
              <a:extLst/>
            </a:blip>
            <a:stretch>
              <a:fillRect/>
            </a:stretch>
          </p:blipFill>
          <p:spPr>
            <a:xfrm>
              <a:off x="0" y="0"/>
              <a:ext cx="8585001" cy="6358793"/>
            </a:xfrm>
            <a:prstGeom prst="rect">
              <a:avLst/>
            </a:prstGeom>
            <a:effectLst/>
          </p:spPr>
        </p:pic>
      </p:grpSp>
      <p:grpSp>
        <p:nvGrpSpPr>
          <p:cNvPr id="466" name="Rettangolo 15"/>
          <p:cNvGrpSpPr/>
          <p:nvPr/>
        </p:nvGrpSpPr>
        <p:grpSpPr>
          <a:xfrm>
            <a:off x="3041217" y="1123344"/>
            <a:ext cx="2982314" cy="727981"/>
            <a:chOff x="0" y="0"/>
            <a:chExt cx="2982312" cy="727979"/>
          </a:xfrm>
        </p:grpSpPr>
        <p:sp>
          <p:nvSpPr>
            <p:cNvPr id="464" name="Rettangolo"/>
            <p:cNvSpPr/>
            <p:nvPr/>
          </p:nvSpPr>
          <p:spPr>
            <a:xfrm>
              <a:off x="0" y="-1"/>
              <a:ext cx="2982313" cy="72798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465" name="ATTIVITA’ COMPLEMENTARI"/>
            <p:cNvSpPr/>
            <p:nvPr/>
          </p:nvSpPr>
          <p:spPr>
            <a:xfrm>
              <a:off x="95916" y="363989"/>
              <a:ext cx="27904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500">
                  <a:latin typeface="+mn-lt"/>
                  <a:ea typeface="+mn-ea"/>
                  <a:cs typeface="+mn-cs"/>
                  <a:sym typeface="Helvetica"/>
                </a:defRPr>
              </a:lvl1pPr>
            </a:lstStyle>
            <a:p>
              <a:pPr/>
              <a:r>
                <a:t>ATTIVITA’ COMPLEMENTARI</a:t>
              </a:r>
            </a:p>
          </p:txBody>
        </p:sp>
      </p:grpSp>
      <p:grpSp>
        <p:nvGrpSpPr>
          <p:cNvPr id="469" name="Rettangolo 16"/>
          <p:cNvGrpSpPr/>
          <p:nvPr/>
        </p:nvGrpSpPr>
        <p:grpSpPr>
          <a:xfrm>
            <a:off x="1878841" y="5316088"/>
            <a:ext cx="5307065" cy="671866"/>
            <a:chOff x="0" y="0"/>
            <a:chExt cx="5307063" cy="671864"/>
          </a:xfrm>
        </p:grpSpPr>
        <p:sp>
          <p:nvSpPr>
            <p:cNvPr id="467" name="Rettangolo"/>
            <p:cNvSpPr/>
            <p:nvPr/>
          </p:nvSpPr>
          <p:spPr>
            <a:xfrm>
              <a:off x="-1" y="0"/>
              <a:ext cx="5307065" cy="671865"/>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b="1" sz="1000">
                  <a:solidFill>
                    <a:srgbClr val="FFFFFF"/>
                  </a:solidFill>
                  <a:latin typeface="Trebuchet MS"/>
                  <a:ea typeface="Trebuchet MS"/>
                  <a:cs typeface="Trebuchet MS"/>
                  <a:sym typeface="Trebuchet MS"/>
                </a:defRPr>
              </a:pPr>
            </a:p>
          </p:txBody>
        </p:sp>
        <p:sp>
          <p:nvSpPr>
            <p:cNvPr id="468" name="Le attività, per le quali è prevista l’iscrizione a inizio anno scolastico, si svolgeranno dopo le lezioni e sono gestite da terzi."/>
            <p:cNvSpPr txBox="1"/>
            <p:nvPr/>
          </p:nvSpPr>
          <p:spPr>
            <a:xfrm>
              <a:off x="151295" y="63170"/>
              <a:ext cx="5004473" cy="503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300">
                  <a:latin typeface="+mn-lt"/>
                  <a:ea typeface="+mn-ea"/>
                  <a:cs typeface="+mn-cs"/>
                  <a:sym typeface="Helvetica"/>
                </a:defRPr>
              </a:lvl1pPr>
            </a:lstStyle>
            <a:p>
              <a:pPr/>
              <a:r>
                <a:t>Le attività, per le quali è prevista l’iscrizione a inizio anno scolastico, si svolgeranno dopo le lezioni e sono gestite da terzi.</a:t>
              </a:r>
            </a:p>
          </p:txBody>
        </p:sp>
      </p:grpSp>
      <p:grpSp>
        <p:nvGrpSpPr>
          <p:cNvPr id="472" name="Rettangolo 17"/>
          <p:cNvGrpSpPr/>
          <p:nvPr/>
        </p:nvGrpSpPr>
        <p:grpSpPr>
          <a:xfrm>
            <a:off x="2175355" y="4436872"/>
            <a:ext cx="4714037" cy="602802"/>
            <a:chOff x="0" y="0"/>
            <a:chExt cx="4714036" cy="602800"/>
          </a:xfrm>
        </p:grpSpPr>
        <p:sp>
          <p:nvSpPr>
            <p:cNvPr id="470" name="Rettangolo"/>
            <p:cNvSpPr/>
            <p:nvPr/>
          </p:nvSpPr>
          <p:spPr>
            <a:xfrm>
              <a:off x="-1" y="0"/>
              <a:ext cx="4714038" cy="60280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471" name="Corsi di discipline sportive, ricreative e culturali:…"/>
            <p:cNvSpPr txBox="1"/>
            <p:nvPr/>
          </p:nvSpPr>
          <p:spPr>
            <a:xfrm>
              <a:off x="31830" y="47477"/>
              <a:ext cx="4650377" cy="507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300">
                  <a:latin typeface="+mn-lt"/>
                  <a:ea typeface="+mn-ea"/>
                  <a:cs typeface="+mn-cs"/>
                  <a:sym typeface="Helvetica"/>
                </a:defRPr>
              </a:pPr>
              <a:r>
                <a:t>Corsi di discipline sportive, ricreative e culturali:</a:t>
              </a:r>
            </a:p>
            <a:p>
              <a:pPr algn="ctr">
                <a:defRPr sz="1300">
                  <a:latin typeface="+mn-lt"/>
                  <a:ea typeface="+mn-ea"/>
                  <a:cs typeface="+mn-cs"/>
                  <a:sym typeface="Helvetica"/>
                </a:defRPr>
              </a:pPr>
              <a:r>
                <a:t>basket - pallavolo - ginnastica artistica …</a:t>
              </a:r>
            </a:p>
          </p:txBody>
        </p:sp>
      </p:grpSp>
      <p:grpSp>
        <p:nvGrpSpPr>
          <p:cNvPr id="475" name="Immagine 18"/>
          <p:cNvGrpSpPr/>
          <p:nvPr/>
        </p:nvGrpSpPr>
        <p:grpSpPr>
          <a:xfrm>
            <a:off x="551092" y="1125837"/>
            <a:ext cx="1788796" cy="1845946"/>
            <a:chOff x="0" y="0"/>
            <a:chExt cx="1788795" cy="1845945"/>
          </a:xfrm>
        </p:grpSpPr>
        <p:sp>
          <p:nvSpPr>
            <p:cNvPr id="473" name="Forma"/>
            <p:cNvSpPr/>
            <p:nvPr/>
          </p:nvSpPr>
          <p:spPr>
            <a:xfrm>
              <a:off x="0" y="0"/>
              <a:ext cx="1788796" cy="1845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72"/>
                  </a:moveTo>
                  <a:lnTo>
                    <a:pt x="0" y="872"/>
                  </a:lnTo>
                  <a:cubicBezTo>
                    <a:pt x="0" y="390"/>
                    <a:pt x="403" y="0"/>
                    <a:pt x="900" y="0"/>
                  </a:cubicBezTo>
                  <a:lnTo>
                    <a:pt x="20700" y="0"/>
                  </a:lnTo>
                  <a:lnTo>
                    <a:pt x="20700" y="0"/>
                  </a:lnTo>
                  <a:cubicBezTo>
                    <a:pt x="21197" y="0"/>
                    <a:pt x="21600" y="390"/>
                    <a:pt x="21600" y="872"/>
                  </a:cubicBezTo>
                  <a:lnTo>
                    <a:pt x="21600" y="20728"/>
                  </a:lnTo>
                  <a:lnTo>
                    <a:pt x="21600" y="20728"/>
                  </a:lnTo>
                  <a:cubicBezTo>
                    <a:pt x="21600" y="21210"/>
                    <a:pt x="21197" y="21600"/>
                    <a:pt x="20700" y="21600"/>
                  </a:cubicBezTo>
                  <a:lnTo>
                    <a:pt x="900" y="21600"/>
                  </a:lnTo>
                  <a:lnTo>
                    <a:pt x="900" y="21600"/>
                  </a:lnTo>
                  <a:cubicBezTo>
                    <a:pt x="403" y="21600"/>
                    <a:pt x="0" y="21210"/>
                    <a:pt x="0" y="20728"/>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474" name="image15.jpeg" descr="image15.jpeg"/>
            <p:cNvPicPr>
              <a:picLocks noChangeAspect="1"/>
            </p:cNvPicPr>
            <p:nvPr/>
          </p:nvPicPr>
          <p:blipFill>
            <a:blip r:embed="rId4">
              <a:extLst/>
            </a:blip>
            <a:srcRect l="0" t="0" r="4" b="4"/>
            <a:stretch>
              <a:fillRect/>
            </a:stretch>
          </p:blipFill>
          <p:spPr>
            <a:xfrm>
              <a:off x="0" y="0"/>
              <a:ext cx="1788716" cy="1845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1" y="0"/>
                  </a:moveTo>
                  <a:cubicBezTo>
                    <a:pt x="404" y="0"/>
                    <a:pt x="0" y="391"/>
                    <a:pt x="0" y="873"/>
                  </a:cubicBezTo>
                  <a:lnTo>
                    <a:pt x="0" y="20727"/>
                  </a:lnTo>
                  <a:cubicBezTo>
                    <a:pt x="0" y="21209"/>
                    <a:pt x="404" y="21600"/>
                    <a:pt x="901" y="21600"/>
                  </a:cubicBezTo>
                  <a:lnTo>
                    <a:pt x="20699" y="21600"/>
                  </a:lnTo>
                  <a:cubicBezTo>
                    <a:pt x="21196" y="21600"/>
                    <a:pt x="21600" y="21209"/>
                    <a:pt x="21600" y="20727"/>
                  </a:cubicBezTo>
                  <a:lnTo>
                    <a:pt x="21600" y="873"/>
                  </a:lnTo>
                  <a:cubicBezTo>
                    <a:pt x="21600" y="391"/>
                    <a:pt x="21196" y="0"/>
                    <a:pt x="20699" y="0"/>
                  </a:cubicBezTo>
                  <a:lnTo>
                    <a:pt x="901" y="0"/>
                  </a:lnTo>
                  <a:close/>
                </a:path>
              </a:pathLst>
            </a:custGeom>
            <a:ln w="76200" cap="sq">
              <a:solidFill>
                <a:srgbClr val="638524"/>
              </a:solidFill>
              <a:prstDash val="solid"/>
              <a:miter lim="800000"/>
            </a:ln>
            <a:effectLst>
              <a:reflection blurRad="0" stA="33000" stPos="0" endA="0" endPos="40000" dist="0" dir="5400000" fadeDir="5400000" sx="100000" sy="-100000" kx="0" ky="0" algn="bl" rotWithShape="0"/>
            </a:effectLst>
          </p:spPr>
        </p:pic>
      </p:grpSp>
      <p:grpSp>
        <p:nvGrpSpPr>
          <p:cNvPr id="478" name="Immagine 22"/>
          <p:cNvGrpSpPr/>
          <p:nvPr/>
        </p:nvGrpSpPr>
        <p:grpSpPr>
          <a:xfrm>
            <a:off x="2550812" y="2192780"/>
            <a:ext cx="1836403" cy="1809751"/>
            <a:chOff x="0" y="0"/>
            <a:chExt cx="1836402" cy="1809749"/>
          </a:xfrm>
        </p:grpSpPr>
        <p:sp>
          <p:nvSpPr>
            <p:cNvPr id="476" name="Forma"/>
            <p:cNvSpPr/>
            <p:nvPr/>
          </p:nvSpPr>
          <p:spPr>
            <a:xfrm>
              <a:off x="0" y="0"/>
              <a:ext cx="1836403" cy="1809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397" y="0"/>
                    <a:pt x="887" y="0"/>
                  </a:cubicBezTo>
                  <a:lnTo>
                    <a:pt x="20713" y="0"/>
                  </a:lnTo>
                  <a:lnTo>
                    <a:pt x="20713" y="0"/>
                  </a:lnTo>
                  <a:cubicBezTo>
                    <a:pt x="21203" y="0"/>
                    <a:pt x="21600" y="403"/>
                    <a:pt x="21600" y="900"/>
                  </a:cubicBezTo>
                  <a:lnTo>
                    <a:pt x="21600" y="20700"/>
                  </a:lnTo>
                  <a:lnTo>
                    <a:pt x="21600" y="20700"/>
                  </a:lnTo>
                  <a:cubicBezTo>
                    <a:pt x="21600" y="21197"/>
                    <a:pt x="21203" y="21600"/>
                    <a:pt x="20713" y="21600"/>
                  </a:cubicBezTo>
                  <a:lnTo>
                    <a:pt x="887" y="21600"/>
                  </a:lnTo>
                  <a:lnTo>
                    <a:pt x="887" y="21600"/>
                  </a:lnTo>
                  <a:cubicBezTo>
                    <a:pt x="397"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477" name="image16.jpeg" descr="image16.jpeg"/>
            <p:cNvPicPr>
              <a:picLocks noChangeAspect="1"/>
            </p:cNvPicPr>
            <p:nvPr/>
          </p:nvPicPr>
          <p:blipFill>
            <a:blip r:embed="rId5">
              <a:extLst/>
            </a:blip>
            <a:srcRect l="3684" t="1" r="3688" b="8151"/>
            <a:stretch>
              <a:fillRect/>
            </a:stretch>
          </p:blipFill>
          <p:spPr>
            <a:xfrm>
              <a:off x="0" y="15478"/>
              <a:ext cx="1836341" cy="1794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8" y="0"/>
                  </a:moveTo>
                  <a:cubicBezTo>
                    <a:pt x="155" y="165"/>
                    <a:pt x="0" y="419"/>
                    <a:pt x="0" y="721"/>
                  </a:cubicBezTo>
                  <a:lnTo>
                    <a:pt x="0" y="20692"/>
                  </a:lnTo>
                  <a:cubicBezTo>
                    <a:pt x="0" y="21194"/>
                    <a:pt x="397" y="21600"/>
                    <a:pt x="887" y="21600"/>
                  </a:cubicBezTo>
                  <a:lnTo>
                    <a:pt x="20713" y="21600"/>
                  </a:lnTo>
                  <a:cubicBezTo>
                    <a:pt x="21203" y="21600"/>
                    <a:pt x="21600" y="21194"/>
                    <a:pt x="21600" y="20692"/>
                  </a:cubicBezTo>
                  <a:lnTo>
                    <a:pt x="21600" y="721"/>
                  </a:lnTo>
                  <a:cubicBezTo>
                    <a:pt x="21600" y="419"/>
                    <a:pt x="21448" y="165"/>
                    <a:pt x="21227" y="0"/>
                  </a:cubicBezTo>
                  <a:lnTo>
                    <a:pt x="378" y="0"/>
                  </a:lnTo>
                  <a:close/>
                </a:path>
              </a:pathLst>
            </a:custGeom>
            <a:ln w="76200" cap="sq">
              <a:solidFill>
                <a:srgbClr val="638524"/>
              </a:solidFill>
              <a:prstDash val="solid"/>
              <a:miter lim="800000"/>
            </a:ln>
            <a:effectLst>
              <a:reflection blurRad="0" stA="33000" stPos="0" endA="0" endPos="40000" dist="0" dir="5400000" fadeDir="5400000" sx="100000" sy="-100000" kx="0" ky="0" algn="bl" rotWithShape="0"/>
            </a:effectLst>
          </p:spPr>
        </p:pic>
      </p:grpSp>
      <p:grpSp>
        <p:nvGrpSpPr>
          <p:cNvPr id="481" name="Immagine 23"/>
          <p:cNvGrpSpPr/>
          <p:nvPr/>
        </p:nvGrpSpPr>
        <p:grpSpPr>
          <a:xfrm>
            <a:off x="4722814" y="2187225"/>
            <a:ext cx="1820673" cy="1820673"/>
            <a:chOff x="0" y="0"/>
            <a:chExt cx="1820672" cy="1820672"/>
          </a:xfrm>
        </p:grpSpPr>
        <p:sp>
          <p:nvSpPr>
            <p:cNvPr id="479" name="Forma"/>
            <p:cNvSpPr/>
            <p:nvPr/>
          </p:nvSpPr>
          <p:spPr>
            <a:xfrm>
              <a:off x="-1" y="-1"/>
              <a:ext cx="1820674" cy="18206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403" y="0"/>
                    <a:pt x="900" y="0"/>
                  </a:cubicBezTo>
                  <a:lnTo>
                    <a:pt x="20700" y="0"/>
                  </a:lnTo>
                  <a:lnTo>
                    <a:pt x="20700" y="0"/>
                  </a:lnTo>
                  <a:cubicBezTo>
                    <a:pt x="21197" y="0"/>
                    <a:pt x="21600" y="403"/>
                    <a:pt x="21600" y="900"/>
                  </a:cubicBezTo>
                  <a:lnTo>
                    <a:pt x="21600" y="20700"/>
                  </a:lnTo>
                  <a:lnTo>
                    <a:pt x="21600" y="20700"/>
                  </a:lnTo>
                  <a:cubicBezTo>
                    <a:pt x="21600" y="21197"/>
                    <a:pt x="21197" y="21600"/>
                    <a:pt x="20700" y="21600"/>
                  </a:cubicBezTo>
                  <a:lnTo>
                    <a:pt x="900" y="21600"/>
                  </a:lnTo>
                  <a:lnTo>
                    <a:pt x="900" y="21600"/>
                  </a:lnTo>
                  <a:cubicBezTo>
                    <a:pt x="403"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480" name="image17.jpeg" descr="image17.jpeg"/>
            <p:cNvPicPr>
              <a:picLocks noChangeAspect="1"/>
            </p:cNvPicPr>
            <p:nvPr/>
          </p:nvPicPr>
          <p:blipFill>
            <a:blip r:embed="rId6">
              <a:extLst/>
            </a:blip>
            <a:srcRect l="0" t="0" r="0" b="0"/>
            <a:stretch>
              <a:fillRect/>
            </a:stretch>
          </p:blipFill>
          <p:spPr>
            <a:xfrm>
              <a:off x="0" y="0"/>
              <a:ext cx="1820673" cy="1820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 y="0"/>
                  </a:moveTo>
                  <a:cubicBezTo>
                    <a:pt x="402" y="0"/>
                    <a:pt x="0" y="402"/>
                    <a:pt x="0" y="899"/>
                  </a:cubicBezTo>
                  <a:lnTo>
                    <a:pt x="0" y="20696"/>
                  </a:lnTo>
                  <a:cubicBezTo>
                    <a:pt x="0" y="21193"/>
                    <a:pt x="402" y="21600"/>
                    <a:pt x="899" y="21600"/>
                  </a:cubicBezTo>
                  <a:lnTo>
                    <a:pt x="20696" y="21600"/>
                  </a:lnTo>
                  <a:cubicBezTo>
                    <a:pt x="21193" y="21600"/>
                    <a:pt x="21600" y="21193"/>
                    <a:pt x="21600" y="20696"/>
                  </a:cubicBezTo>
                  <a:lnTo>
                    <a:pt x="21600" y="899"/>
                  </a:lnTo>
                  <a:cubicBezTo>
                    <a:pt x="21600" y="402"/>
                    <a:pt x="21193" y="0"/>
                    <a:pt x="20696" y="0"/>
                  </a:cubicBezTo>
                  <a:lnTo>
                    <a:pt x="899" y="0"/>
                  </a:lnTo>
                  <a:close/>
                </a:path>
              </a:pathLst>
            </a:custGeom>
            <a:ln w="76200" cap="sq">
              <a:solidFill>
                <a:srgbClr val="638524"/>
              </a:solidFill>
              <a:prstDash val="solid"/>
              <a:miter lim="800000"/>
            </a:ln>
            <a:effectLst>
              <a:reflection blurRad="0" stA="33000" stPos="0" endA="0" endPos="40000" dist="0" dir="5400000" fadeDir="5400000" sx="100000" sy="-100000" kx="0" ky="0" algn="bl" rotWithShape="0"/>
            </a:effectLst>
          </p:spPr>
        </p:pic>
      </p:grpSp>
      <p:grpSp>
        <p:nvGrpSpPr>
          <p:cNvPr id="484" name="Immagine 24"/>
          <p:cNvGrpSpPr/>
          <p:nvPr/>
        </p:nvGrpSpPr>
        <p:grpSpPr>
          <a:xfrm>
            <a:off x="6780658" y="1153429"/>
            <a:ext cx="1790762" cy="1790762"/>
            <a:chOff x="0" y="0"/>
            <a:chExt cx="1790761" cy="1790761"/>
          </a:xfrm>
        </p:grpSpPr>
        <p:sp>
          <p:nvSpPr>
            <p:cNvPr id="482" name="Forma"/>
            <p:cNvSpPr/>
            <p:nvPr/>
          </p:nvSpPr>
          <p:spPr>
            <a:xfrm>
              <a:off x="0" y="0"/>
              <a:ext cx="1790762" cy="1790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403" y="0"/>
                    <a:pt x="900" y="0"/>
                  </a:cubicBezTo>
                  <a:lnTo>
                    <a:pt x="20700" y="0"/>
                  </a:lnTo>
                  <a:lnTo>
                    <a:pt x="20700" y="0"/>
                  </a:lnTo>
                  <a:cubicBezTo>
                    <a:pt x="21197" y="0"/>
                    <a:pt x="21600" y="403"/>
                    <a:pt x="21600" y="900"/>
                  </a:cubicBezTo>
                  <a:lnTo>
                    <a:pt x="21600" y="20700"/>
                  </a:lnTo>
                  <a:lnTo>
                    <a:pt x="21600" y="20700"/>
                  </a:lnTo>
                  <a:cubicBezTo>
                    <a:pt x="21600" y="21197"/>
                    <a:pt x="21197" y="21600"/>
                    <a:pt x="20700" y="21600"/>
                  </a:cubicBezTo>
                  <a:lnTo>
                    <a:pt x="900" y="21600"/>
                  </a:lnTo>
                  <a:lnTo>
                    <a:pt x="900" y="21600"/>
                  </a:lnTo>
                  <a:cubicBezTo>
                    <a:pt x="403"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483" name="image18.jpeg" descr="image18.jpeg"/>
            <p:cNvPicPr>
              <a:picLocks noChangeAspect="1"/>
            </p:cNvPicPr>
            <p:nvPr/>
          </p:nvPicPr>
          <p:blipFill>
            <a:blip r:embed="rId7">
              <a:extLst/>
            </a:blip>
            <a:srcRect l="0" t="0" r="3" b="3"/>
            <a:stretch>
              <a:fillRect/>
            </a:stretch>
          </p:blipFill>
          <p:spPr>
            <a:xfrm>
              <a:off x="0" y="0"/>
              <a:ext cx="1790700" cy="1790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0" y="0"/>
                  </a:moveTo>
                  <a:cubicBezTo>
                    <a:pt x="403" y="0"/>
                    <a:pt x="0" y="403"/>
                    <a:pt x="0" y="900"/>
                  </a:cubicBezTo>
                  <a:lnTo>
                    <a:pt x="0" y="20700"/>
                  </a:lnTo>
                  <a:cubicBezTo>
                    <a:pt x="0" y="21197"/>
                    <a:pt x="403" y="21600"/>
                    <a:pt x="900" y="21600"/>
                  </a:cubicBezTo>
                  <a:lnTo>
                    <a:pt x="20700" y="21600"/>
                  </a:lnTo>
                  <a:cubicBezTo>
                    <a:pt x="21197" y="21600"/>
                    <a:pt x="21600" y="21197"/>
                    <a:pt x="21600" y="20700"/>
                  </a:cubicBezTo>
                  <a:lnTo>
                    <a:pt x="21600" y="900"/>
                  </a:lnTo>
                  <a:cubicBezTo>
                    <a:pt x="21600" y="403"/>
                    <a:pt x="21197" y="0"/>
                    <a:pt x="20700" y="0"/>
                  </a:cubicBezTo>
                  <a:lnTo>
                    <a:pt x="900" y="0"/>
                  </a:lnTo>
                  <a:close/>
                </a:path>
              </a:pathLst>
            </a:custGeom>
            <a:ln w="76200" cap="sq">
              <a:solidFill>
                <a:srgbClr val="638524"/>
              </a:solidFill>
              <a:prstDash val="solid"/>
              <a:miter lim="800000"/>
            </a:ln>
            <a:effectLst>
              <a:reflection blurRad="0" stA="33000" stPos="0" endA="0" endPos="40000" dist="0" dir="5400000" fadeDir="5400000" sx="100000" sy="-100000" kx="0" ky="0" algn="bl" rotWithShape="0"/>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66"/>
                                        </p:tgtEl>
                                        <p:attrNameLst>
                                          <p:attrName>style.visibility</p:attrName>
                                        </p:attrNameLst>
                                      </p:cBhvr>
                                      <p:to>
                                        <p:strVal val="visible"/>
                                      </p:to>
                                    </p:set>
                                    <p:anim calcmode="lin" valueType="num">
                                      <p:cBhvr>
                                        <p:cTn id="7" dur="2278" fill="hold"/>
                                        <p:tgtEl>
                                          <p:spTgt spid="466"/>
                                        </p:tgtEl>
                                        <p:attrNameLst>
                                          <p:attrName>ppt_x</p:attrName>
                                        </p:attrNameLst>
                                      </p:cBhvr>
                                      <p:tavLst>
                                        <p:tav tm="0">
                                          <p:val>
                                            <p:strVal val="#ppt_x"/>
                                          </p:val>
                                        </p:tav>
                                        <p:tav tm="100000">
                                          <p:val>
                                            <p:strVal val="#ppt_x"/>
                                          </p:val>
                                        </p:tav>
                                      </p:tavLst>
                                    </p:anim>
                                    <p:anim calcmode="lin" valueType="num">
                                      <p:cBhvr>
                                        <p:cTn id="8" dur="2278" fill="hold"/>
                                        <p:tgtEl>
                                          <p:spTgt spid="466"/>
                                        </p:tgtEl>
                                        <p:attrNameLst>
                                          <p:attrName>ppt_y</p:attrName>
                                        </p:attrNameLst>
                                      </p:cBhvr>
                                      <p:tavLst>
                                        <p:tav tm="0">
                                          <p:val>
                                            <p:strVal val="0-#ppt_h/2"/>
                                          </p:val>
                                        </p:tav>
                                        <p:tav tm="100000">
                                          <p:val>
                                            <p:strVal val="#ppt_y"/>
                                          </p:val>
                                        </p:tav>
                                      </p:tavLst>
                                    </p:anim>
                                  </p:childTnLst>
                                </p:cTn>
                              </p:par>
                            </p:childTnLst>
                          </p:cTn>
                        </p:par>
                        <p:par>
                          <p:cTn id="9" fill="hold">
                            <p:stCondLst>
                              <p:cond delay="2278"/>
                            </p:stCondLst>
                            <p:childTnLst>
                              <p:par>
                                <p:cTn id="10" presetClass="entr" nodeType="afterEffect" presetSubtype="1" presetID="2" grpId="2" fill="hold">
                                  <p:stCondLst>
                                    <p:cond delay="0"/>
                                  </p:stCondLst>
                                  <p:iterate type="el" backwards="0">
                                    <p:tmAbs val="0"/>
                                  </p:iterate>
                                  <p:childTnLst>
                                    <p:set>
                                      <p:cBhvr>
                                        <p:cTn id="11" fill="hold"/>
                                        <p:tgtEl>
                                          <p:spTgt spid="472"/>
                                        </p:tgtEl>
                                        <p:attrNameLst>
                                          <p:attrName>style.visibility</p:attrName>
                                        </p:attrNameLst>
                                      </p:cBhvr>
                                      <p:to>
                                        <p:strVal val="visible"/>
                                      </p:to>
                                    </p:set>
                                    <p:anim calcmode="lin" valueType="num">
                                      <p:cBhvr>
                                        <p:cTn id="12" dur="3416" fill="hold"/>
                                        <p:tgtEl>
                                          <p:spTgt spid="472"/>
                                        </p:tgtEl>
                                        <p:attrNameLst>
                                          <p:attrName>ppt_x</p:attrName>
                                        </p:attrNameLst>
                                      </p:cBhvr>
                                      <p:tavLst>
                                        <p:tav tm="0">
                                          <p:val>
                                            <p:strVal val="#ppt_x"/>
                                          </p:val>
                                        </p:tav>
                                        <p:tav tm="100000">
                                          <p:val>
                                            <p:strVal val="#ppt_x"/>
                                          </p:val>
                                        </p:tav>
                                      </p:tavLst>
                                    </p:anim>
                                    <p:anim calcmode="lin" valueType="num">
                                      <p:cBhvr>
                                        <p:cTn id="13" dur="3416" fill="hold"/>
                                        <p:tgtEl>
                                          <p:spTgt spid="472"/>
                                        </p:tgtEl>
                                        <p:attrNameLst>
                                          <p:attrName>ppt_y</p:attrName>
                                        </p:attrNameLst>
                                      </p:cBhvr>
                                      <p:tavLst>
                                        <p:tav tm="0">
                                          <p:val>
                                            <p:strVal val="0-#ppt_h/2"/>
                                          </p:val>
                                        </p:tav>
                                        <p:tav tm="100000">
                                          <p:val>
                                            <p:strVal val="#ppt_y"/>
                                          </p:val>
                                        </p:tav>
                                      </p:tavLst>
                                    </p:anim>
                                  </p:childTnLst>
                                </p:cTn>
                              </p:par>
                            </p:childTnLst>
                          </p:cTn>
                        </p:par>
                        <p:par>
                          <p:cTn id="14" fill="hold">
                            <p:stCondLst>
                              <p:cond delay="5694"/>
                            </p:stCondLst>
                            <p:childTnLst>
                              <p:par>
                                <p:cTn id="15" presetClass="entr" nodeType="afterEffect" presetSubtype="16" presetID="23" grpId="3" fill="hold">
                                  <p:stCondLst>
                                    <p:cond delay="0"/>
                                  </p:stCondLst>
                                  <p:iterate type="el" backwards="0">
                                    <p:tmAbs val="0"/>
                                  </p:iterate>
                                  <p:childTnLst>
                                    <p:set>
                                      <p:cBhvr>
                                        <p:cTn id="16" fill="hold"/>
                                        <p:tgtEl>
                                          <p:spTgt spid="475"/>
                                        </p:tgtEl>
                                        <p:attrNameLst>
                                          <p:attrName>style.visibility</p:attrName>
                                        </p:attrNameLst>
                                      </p:cBhvr>
                                      <p:to>
                                        <p:strVal val="visible"/>
                                      </p:to>
                                    </p:set>
                                    <p:anim calcmode="lin" valueType="num">
                                      <p:cBhvr>
                                        <p:cTn id="17" dur="2750" fill="hold"/>
                                        <p:tgtEl>
                                          <p:spTgt spid="475"/>
                                        </p:tgtEl>
                                        <p:attrNameLst>
                                          <p:attrName>ppt_w</p:attrName>
                                        </p:attrNameLst>
                                      </p:cBhvr>
                                      <p:tavLst>
                                        <p:tav tm="0">
                                          <p:val>
                                            <p:fltVal val="0"/>
                                          </p:val>
                                        </p:tav>
                                        <p:tav tm="100000">
                                          <p:val>
                                            <p:strVal val="#ppt_w"/>
                                          </p:val>
                                        </p:tav>
                                      </p:tavLst>
                                    </p:anim>
                                    <p:anim calcmode="lin" valueType="num">
                                      <p:cBhvr>
                                        <p:cTn id="18" dur="2750" fill="hold"/>
                                        <p:tgtEl>
                                          <p:spTgt spid="475"/>
                                        </p:tgtEl>
                                        <p:attrNameLst>
                                          <p:attrName>ppt_h</p:attrName>
                                        </p:attrNameLst>
                                      </p:cBhvr>
                                      <p:tavLst>
                                        <p:tav tm="0">
                                          <p:val>
                                            <p:fltVal val="0"/>
                                          </p:val>
                                        </p:tav>
                                        <p:tav tm="100000">
                                          <p:val>
                                            <p:strVal val="#ppt_h"/>
                                          </p:val>
                                        </p:tav>
                                      </p:tavLst>
                                    </p:anim>
                                  </p:childTnLst>
                                </p:cTn>
                              </p:par>
                            </p:childTnLst>
                          </p:cTn>
                        </p:par>
                        <p:par>
                          <p:cTn id="19" fill="hold">
                            <p:stCondLst>
                              <p:cond delay="8444"/>
                            </p:stCondLst>
                            <p:childTnLst>
                              <p:par>
                                <p:cTn id="20" presetClass="entr" nodeType="afterEffect" presetSubtype="16" presetID="23" grpId="4" fill="hold">
                                  <p:stCondLst>
                                    <p:cond delay="0"/>
                                  </p:stCondLst>
                                  <p:iterate type="el" backwards="0">
                                    <p:tmAbs val="0"/>
                                  </p:iterate>
                                  <p:childTnLst>
                                    <p:set>
                                      <p:cBhvr>
                                        <p:cTn id="21" fill="hold"/>
                                        <p:tgtEl>
                                          <p:spTgt spid="484"/>
                                        </p:tgtEl>
                                        <p:attrNameLst>
                                          <p:attrName>style.visibility</p:attrName>
                                        </p:attrNameLst>
                                      </p:cBhvr>
                                      <p:to>
                                        <p:strVal val="visible"/>
                                      </p:to>
                                    </p:set>
                                    <p:anim calcmode="lin" valueType="num">
                                      <p:cBhvr>
                                        <p:cTn id="22" dur="2750" fill="hold"/>
                                        <p:tgtEl>
                                          <p:spTgt spid="484"/>
                                        </p:tgtEl>
                                        <p:attrNameLst>
                                          <p:attrName>ppt_w</p:attrName>
                                        </p:attrNameLst>
                                      </p:cBhvr>
                                      <p:tavLst>
                                        <p:tav tm="0">
                                          <p:val>
                                            <p:fltVal val="0"/>
                                          </p:val>
                                        </p:tav>
                                        <p:tav tm="100000">
                                          <p:val>
                                            <p:strVal val="#ppt_w"/>
                                          </p:val>
                                        </p:tav>
                                      </p:tavLst>
                                    </p:anim>
                                    <p:anim calcmode="lin" valueType="num">
                                      <p:cBhvr>
                                        <p:cTn id="23" dur="2750" fill="hold"/>
                                        <p:tgtEl>
                                          <p:spTgt spid="484"/>
                                        </p:tgtEl>
                                        <p:attrNameLst>
                                          <p:attrName>ppt_h</p:attrName>
                                        </p:attrNameLst>
                                      </p:cBhvr>
                                      <p:tavLst>
                                        <p:tav tm="0">
                                          <p:val>
                                            <p:fltVal val="0"/>
                                          </p:val>
                                        </p:tav>
                                        <p:tav tm="100000">
                                          <p:val>
                                            <p:strVal val="#ppt_h"/>
                                          </p:val>
                                        </p:tav>
                                      </p:tavLst>
                                    </p:anim>
                                  </p:childTnLst>
                                </p:cTn>
                              </p:par>
                            </p:childTnLst>
                          </p:cTn>
                        </p:par>
                        <p:par>
                          <p:cTn id="24" fill="hold">
                            <p:stCondLst>
                              <p:cond delay="11194"/>
                            </p:stCondLst>
                            <p:childTnLst>
                              <p:par>
                                <p:cTn id="25" presetClass="entr" nodeType="afterEffect" presetSubtype="16" presetID="23" grpId="5" fill="hold">
                                  <p:stCondLst>
                                    <p:cond delay="0"/>
                                  </p:stCondLst>
                                  <p:iterate type="el" backwards="0">
                                    <p:tmAbs val="0"/>
                                  </p:iterate>
                                  <p:childTnLst>
                                    <p:set>
                                      <p:cBhvr>
                                        <p:cTn id="26" fill="hold"/>
                                        <p:tgtEl>
                                          <p:spTgt spid="478"/>
                                        </p:tgtEl>
                                        <p:attrNameLst>
                                          <p:attrName>style.visibility</p:attrName>
                                        </p:attrNameLst>
                                      </p:cBhvr>
                                      <p:to>
                                        <p:strVal val="visible"/>
                                      </p:to>
                                    </p:set>
                                    <p:anim calcmode="lin" valueType="num">
                                      <p:cBhvr>
                                        <p:cTn id="27" dur="2750" fill="hold"/>
                                        <p:tgtEl>
                                          <p:spTgt spid="478"/>
                                        </p:tgtEl>
                                        <p:attrNameLst>
                                          <p:attrName>ppt_w</p:attrName>
                                        </p:attrNameLst>
                                      </p:cBhvr>
                                      <p:tavLst>
                                        <p:tav tm="0">
                                          <p:val>
                                            <p:fltVal val="0"/>
                                          </p:val>
                                        </p:tav>
                                        <p:tav tm="100000">
                                          <p:val>
                                            <p:strVal val="#ppt_w"/>
                                          </p:val>
                                        </p:tav>
                                      </p:tavLst>
                                    </p:anim>
                                    <p:anim calcmode="lin" valueType="num">
                                      <p:cBhvr>
                                        <p:cTn id="28" dur="2750" fill="hold"/>
                                        <p:tgtEl>
                                          <p:spTgt spid="478"/>
                                        </p:tgtEl>
                                        <p:attrNameLst>
                                          <p:attrName>ppt_h</p:attrName>
                                        </p:attrNameLst>
                                      </p:cBhvr>
                                      <p:tavLst>
                                        <p:tav tm="0">
                                          <p:val>
                                            <p:fltVal val="0"/>
                                          </p:val>
                                        </p:tav>
                                        <p:tav tm="100000">
                                          <p:val>
                                            <p:strVal val="#ppt_h"/>
                                          </p:val>
                                        </p:tav>
                                      </p:tavLst>
                                    </p:anim>
                                  </p:childTnLst>
                                </p:cTn>
                              </p:par>
                            </p:childTnLst>
                          </p:cTn>
                        </p:par>
                        <p:par>
                          <p:cTn id="29" fill="hold">
                            <p:stCondLst>
                              <p:cond delay="13944"/>
                            </p:stCondLst>
                            <p:childTnLst>
                              <p:par>
                                <p:cTn id="30" presetClass="entr" nodeType="afterEffect" presetSubtype="16" presetID="23" grpId="6" fill="hold">
                                  <p:stCondLst>
                                    <p:cond delay="0"/>
                                  </p:stCondLst>
                                  <p:iterate type="el" backwards="0">
                                    <p:tmAbs val="0"/>
                                  </p:iterate>
                                  <p:childTnLst>
                                    <p:set>
                                      <p:cBhvr>
                                        <p:cTn id="31" fill="hold"/>
                                        <p:tgtEl>
                                          <p:spTgt spid="481"/>
                                        </p:tgtEl>
                                        <p:attrNameLst>
                                          <p:attrName>style.visibility</p:attrName>
                                        </p:attrNameLst>
                                      </p:cBhvr>
                                      <p:to>
                                        <p:strVal val="visible"/>
                                      </p:to>
                                    </p:set>
                                    <p:anim calcmode="lin" valueType="num">
                                      <p:cBhvr>
                                        <p:cTn id="32" dur="2750" fill="hold"/>
                                        <p:tgtEl>
                                          <p:spTgt spid="481"/>
                                        </p:tgtEl>
                                        <p:attrNameLst>
                                          <p:attrName>ppt_w</p:attrName>
                                        </p:attrNameLst>
                                      </p:cBhvr>
                                      <p:tavLst>
                                        <p:tav tm="0">
                                          <p:val>
                                            <p:fltVal val="0"/>
                                          </p:val>
                                        </p:tav>
                                        <p:tav tm="100000">
                                          <p:val>
                                            <p:strVal val="#ppt_w"/>
                                          </p:val>
                                        </p:tav>
                                      </p:tavLst>
                                    </p:anim>
                                    <p:anim calcmode="lin" valueType="num">
                                      <p:cBhvr>
                                        <p:cTn id="33" dur="2750" fill="hold"/>
                                        <p:tgtEl>
                                          <p:spTgt spid="481"/>
                                        </p:tgtEl>
                                        <p:attrNameLst>
                                          <p:attrName>ppt_h</p:attrName>
                                        </p:attrNameLst>
                                      </p:cBhvr>
                                      <p:tavLst>
                                        <p:tav tm="0">
                                          <p:val>
                                            <p:fltVal val="0"/>
                                          </p:val>
                                        </p:tav>
                                        <p:tav tm="100000">
                                          <p:val>
                                            <p:strVal val="#ppt_h"/>
                                          </p:val>
                                        </p:tav>
                                      </p:tavLst>
                                    </p:anim>
                                  </p:childTnLst>
                                </p:cTn>
                              </p:par>
                            </p:childTnLst>
                          </p:cTn>
                        </p:par>
                        <p:par>
                          <p:cTn id="34" fill="hold">
                            <p:stCondLst>
                              <p:cond delay="16694"/>
                            </p:stCondLst>
                            <p:childTnLst>
                              <p:par>
                                <p:cTn id="35" presetClass="entr" nodeType="afterEffect" presetSubtype="1" presetID="2" grpId="7" fill="hold">
                                  <p:stCondLst>
                                    <p:cond delay="3000"/>
                                  </p:stCondLst>
                                  <p:iterate type="el" backwards="0">
                                    <p:tmAbs val="0"/>
                                  </p:iterate>
                                  <p:childTnLst>
                                    <p:set>
                                      <p:cBhvr>
                                        <p:cTn id="36" fill="hold"/>
                                        <p:tgtEl>
                                          <p:spTgt spid="469"/>
                                        </p:tgtEl>
                                        <p:attrNameLst>
                                          <p:attrName>style.visibility</p:attrName>
                                        </p:attrNameLst>
                                      </p:cBhvr>
                                      <p:to>
                                        <p:strVal val="visible"/>
                                      </p:to>
                                    </p:set>
                                    <p:anim calcmode="lin" valueType="num">
                                      <p:cBhvr>
                                        <p:cTn id="37" dur="3189" fill="hold"/>
                                        <p:tgtEl>
                                          <p:spTgt spid="469"/>
                                        </p:tgtEl>
                                        <p:attrNameLst>
                                          <p:attrName>ppt_x</p:attrName>
                                        </p:attrNameLst>
                                      </p:cBhvr>
                                      <p:tavLst>
                                        <p:tav tm="0">
                                          <p:val>
                                            <p:strVal val="#ppt_x"/>
                                          </p:val>
                                        </p:tav>
                                        <p:tav tm="100000">
                                          <p:val>
                                            <p:strVal val="#ppt_x"/>
                                          </p:val>
                                        </p:tav>
                                      </p:tavLst>
                                    </p:anim>
                                    <p:anim calcmode="lin" valueType="num">
                                      <p:cBhvr>
                                        <p:cTn id="38" dur="3189" fill="hold"/>
                                        <p:tgtEl>
                                          <p:spTgt spid="4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8" grpId="5"/>
      <p:bldP build="whole" bldLvl="1" animBg="1" rev="0" advAuto="0" spid="466" grpId="1"/>
      <p:bldP build="whole" bldLvl="1" animBg="1" rev="0" advAuto="0" spid="484" grpId="4"/>
      <p:bldP build="whole" bldLvl="1" animBg="1" rev="0" advAuto="0" spid="481" grpId="6"/>
      <p:bldP build="whole" bldLvl="1" animBg="1" rev="0" advAuto="0" spid="472" grpId="2"/>
      <p:bldP build="whole" bldLvl="1" animBg="1" rev="0" advAuto="0" spid="469" grpId="7"/>
      <p:bldP build="whole" bldLvl="1" animBg="1" rev="0" advAuto="0" spid="475" grpId="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88" name="Rettangolo 5"/>
          <p:cNvGrpSpPr/>
          <p:nvPr/>
        </p:nvGrpSpPr>
        <p:grpSpPr>
          <a:xfrm>
            <a:off x="342173" y="340043"/>
            <a:ext cx="8459654" cy="6177914"/>
            <a:chOff x="0" y="0"/>
            <a:chExt cx="8459652" cy="6177913"/>
          </a:xfrm>
        </p:grpSpPr>
        <p:sp>
          <p:nvSpPr>
            <p:cNvPr id="487" name="Rettangolo 5"/>
            <p:cNvSpPr/>
            <p:nvPr/>
          </p:nvSpPr>
          <p:spPr>
            <a:xfrm>
              <a:off x="38100" y="38099"/>
              <a:ext cx="8383453" cy="6101715"/>
            </a:xfrm>
            <a:prstGeom prst="rect">
              <a:avLst/>
            </a:prstGeom>
            <a:solidFill>
              <a:schemeClr val="accent2"/>
            </a:solidFill>
            <a:ln>
              <a:noFill/>
            </a:ln>
            <a:effectLst/>
          </p:spPr>
          <p:txBody>
            <a:bodyPr wrap="square" lIns="45719" tIns="45719" rIns="45719" bIns="45719" numCol="1" anchor="ctr">
              <a:noAutofit/>
            </a:bodyPr>
            <a:lstStyle/>
            <a:p>
              <a:pPr>
                <a:defRPr>
                  <a:solidFill>
                    <a:srgbClr val="FFFFFF"/>
                  </a:solidFill>
                </a:defRPr>
              </a:pPr>
            </a:p>
          </p:txBody>
        </p:sp>
        <p:pic>
          <p:nvPicPr>
            <p:cNvPr id="486" name="Rettangolo 5" descr="Rettangolo 5"/>
            <p:cNvPicPr>
              <a:picLocks noChangeAspect="0"/>
            </p:cNvPicPr>
            <p:nvPr/>
          </p:nvPicPr>
          <p:blipFill>
            <a:blip r:embed="rId3">
              <a:extLst/>
            </a:blip>
            <a:stretch>
              <a:fillRect/>
            </a:stretch>
          </p:blipFill>
          <p:spPr>
            <a:xfrm>
              <a:off x="0" y="-1"/>
              <a:ext cx="8459653" cy="6177915"/>
            </a:xfrm>
            <a:prstGeom prst="rect">
              <a:avLst/>
            </a:prstGeom>
            <a:effectLst/>
          </p:spPr>
        </p:pic>
      </p:grpSp>
      <p:grpSp>
        <p:nvGrpSpPr>
          <p:cNvPr id="512" name="Diagramma 8"/>
          <p:cNvGrpSpPr/>
          <p:nvPr/>
        </p:nvGrpSpPr>
        <p:grpSpPr>
          <a:xfrm>
            <a:off x="939607" y="898062"/>
            <a:ext cx="7264787" cy="5062879"/>
            <a:chOff x="-25400" y="-24396"/>
            <a:chExt cx="7264785" cy="5062877"/>
          </a:xfrm>
        </p:grpSpPr>
        <p:grpSp>
          <p:nvGrpSpPr>
            <p:cNvPr id="491" name="Forma"/>
            <p:cNvGrpSpPr/>
            <p:nvPr/>
          </p:nvGrpSpPr>
          <p:grpSpPr>
            <a:xfrm>
              <a:off x="1085136" y="-24397"/>
              <a:ext cx="5113853" cy="4967201"/>
              <a:chOff x="0" y="0"/>
              <a:chExt cx="5113852" cy="4967200"/>
            </a:xfrm>
          </p:grpSpPr>
          <p:sp>
            <p:nvSpPr>
              <p:cNvPr id="490" name="Forma"/>
              <p:cNvSpPr/>
              <p:nvPr/>
            </p:nvSpPr>
            <p:spPr>
              <a:xfrm>
                <a:off x="19050" y="24397"/>
                <a:ext cx="5075753" cy="4923754"/>
              </a:xfrm>
              <a:custGeom>
                <a:avLst/>
                <a:gdLst/>
                <a:ahLst/>
                <a:cxnLst>
                  <a:cxn ang="0">
                    <a:pos x="wd2" y="hd2"/>
                  </a:cxn>
                  <a:cxn ang="5400000">
                    <a:pos x="wd2" y="hd2"/>
                  </a:cxn>
                  <a:cxn ang="10800000">
                    <a:pos x="wd2" y="hd2"/>
                  </a:cxn>
                  <a:cxn ang="16200000">
                    <a:pos x="wd2" y="hd2"/>
                  </a:cxn>
                </a:cxnLst>
                <a:rect l="0" t="0" r="r" b="b"/>
                <a:pathLst>
                  <a:path w="19150" h="20264" fill="norm" stroke="1" extrusionOk="0">
                    <a:moveTo>
                      <a:pt x="12831" y="0"/>
                    </a:moveTo>
                    <a:lnTo>
                      <a:pt x="12831" y="0"/>
                    </a:lnTo>
                    <a:cubicBezTo>
                      <a:pt x="17803" y="1962"/>
                      <a:pt x="20375" y="7948"/>
                      <a:pt x="18577" y="13371"/>
                    </a:cubicBezTo>
                    <a:cubicBezTo>
                      <a:pt x="16778" y="18794"/>
                      <a:pt x="11290" y="21600"/>
                      <a:pt x="6319" y="19638"/>
                    </a:cubicBezTo>
                    <a:cubicBezTo>
                      <a:pt x="1347" y="17677"/>
                      <a:pt x="-1225" y="11690"/>
                      <a:pt x="573" y="6267"/>
                    </a:cubicBezTo>
                    <a:cubicBezTo>
                      <a:pt x="1142" y="4553"/>
                      <a:pt x="2112" y="3031"/>
                      <a:pt x="3387" y="1852"/>
                    </a:cubicBezTo>
                    <a:lnTo>
                      <a:pt x="3039" y="1312"/>
                    </a:lnTo>
                    <a:lnTo>
                      <a:pt x="4397" y="1779"/>
                    </a:lnTo>
                    <a:lnTo>
                      <a:pt x="4387" y="3405"/>
                    </a:lnTo>
                    <a:lnTo>
                      <a:pt x="4039" y="2865"/>
                    </a:lnTo>
                    <a:lnTo>
                      <a:pt x="4039" y="2865"/>
                    </a:lnTo>
                    <a:cubicBezTo>
                      <a:pt x="518" y="6200"/>
                      <a:pt x="142" y="12017"/>
                      <a:pt x="3200" y="15858"/>
                    </a:cubicBezTo>
                    <a:cubicBezTo>
                      <a:pt x="6257" y="19699"/>
                      <a:pt x="11590" y="20109"/>
                      <a:pt x="15111" y="16774"/>
                    </a:cubicBezTo>
                    <a:cubicBezTo>
                      <a:pt x="18632" y="13438"/>
                      <a:pt x="19008" y="7621"/>
                      <a:pt x="15950" y="3780"/>
                    </a:cubicBezTo>
                    <a:cubicBezTo>
                      <a:pt x="15007" y="2595"/>
                      <a:pt x="13801" y="1692"/>
                      <a:pt x="12447" y="1158"/>
                    </a:cubicBezTo>
                    <a:close/>
                  </a:path>
                </a:pathLst>
              </a:custGeom>
              <a:solidFill>
                <a:schemeClr val="accent2">
                  <a:satOff val="-6318"/>
                  <a:lumOff val="-13176"/>
                </a:schemeClr>
              </a:solidFill>
              <a:ln>
                <a:noFill/>
              </a:ln>
              <a:effectLst/>
            </p:spPr>
            <p:txBody>
              <a:bodyPr wrap="square" lIns="45719" tIns="45719" rIns="45719" bIns="45719" numCol="1" anchor="t">
                <a:noAutofit/>
              </a:bodyPr>
              <a:lstStyle/>
              <a:p>
                <a:pPr marL="285750" indent="-285750">
                  <a:defRPr sz="1000">
                    <a:solidFill>
                      <a:srgbClr val="FFFFFF"/>
                    </a:solidFill>
                    <a:latin typeface="Trebuchet MS"/>
                    <a:ea typeface="Trebuchet MS"/>
                    <a:cs typeface="Trebuchet MS"/>
                    <a:sym typeface="Trebuchet MS"/>
                  </a:defRPr>
                </a:pPr>
              </a:p>
            </p:txBody>
          </p:sp>
          <p:pic>
            <p:nvPicPr>
              <p:cNvPr id="489" name="Forma Forma" descr="Forma Forma"/>
              <p:cNvPicPr>
                <a:picLocks noChangeAspect="0"/>
              </p:cNvPicPr>
              <p:nvPr/>
            </p:nvPicPr>
            <p:blipFill>
              <a:blip r:embed="rId4">
                <a:extLst/>
              </a:blip>
              <a:stretch>
                <a:fillRect/>
              </a:stretch>
            </p:blipFill>
            <p:spPr>
              <a:xfrm>
                <a:off x="0" y="0"/>
                <a:ext cx="5113853" cy="4967201"/>
              </a:xfrm>
              <a:prstGeom prst="rect">
                <a:avLst/>
              </a:prstGeom>
              <a:effectLst/>
            </p:spPr>
          </p:pic>
        </p:grpSp>
        <p:grpSp>
          <p:nvGrpSpPr>
            <p:cNvPr id="496" name="Raggruppa"/>
            <p:cNvGrpSpPr/>
            <p:nvPr/>
          </p:nvGrpSpPr>
          <p:grpSpPr>
            <a:xfrm>
              <a:off x="5019344" y="1891492"/>
              <a:ext cx="2220042" cy="1135422"/>
              <a:chOff x="-25400" y="-25400"/>
              <a:chExt cx="2220041" cy="1135420"/>
            </a:xfrm>
          </p:grpSpPr>
          <p:grpSp>
            <p:nvGrpSpPr>
              <p:cNvPr id="494" name="Rettangolo arrotondato"/>
              <p:cNvGrpSpPr/>
              <p:nvPr/>
            </p:nvGrpSpPr>
            <p:grpSpPr>
              <a:xfrm>
                <a:off x="-25400" y="-25400"/>
                <a:ext cx="2220042" cy="1135421"/>
                <a:chOff x="0" y="0"/>
                <a:chExt cx="2220041" cy="1135420"/>
              </a:xfrm>
            </p:grpSpPr>
            <p:sp>
              <p:nvSpPr>
                <p:cNvPr id="493" name="Rettangolo arrotondato"/>
                <p:cNvSpPr/>
                <p:nvPr/>
              </p:nvSpPr>
              <p:spPr>
                <a:xfrm>
                  <a:off x="25400" y="25400"/>
                  <a:ext cx="2169242" cy="1084621"/>
                </a:xfrm>
                <a:prstGeom prst="roundRect">
                  <a:avLst>
                    <a:gd name="adj" fmla="val 16667"/>
                  </a:avLst>
                </a:prstGeom>
                <a:solidFill>
                  <a:schemeClr val="accent2">
                    <a:lumOff val="8529"/>
                  </a:schemeClr>
                </a:solidFill>
                <a:ln>
                  <a:noFill/>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pic>
              <p:nvPicPr>
                <p:cNvPr id="492" name="Rettangolo arrotondato Rettangolo arrotondato" descr="Rettangolo arrotondato Rettangolo arrotondato"/>
                <p:cNvPicPr>
                  <a:picLocks noChangeAspect="0"/>
                </p:cNvPicPr>
                <p:nvPr/>
              </p:nvPicPr>
              <p:blipFill>
                <a:blip r:embed="rId5">
                  <a:extLst/>
                </a:blip>
                <a:stretch>
                  <a:fillRect/>
                </a:stretch>
              </p:blipFill>
              <p:spPr>
                <a:xfrm>
                  <a:off x="0" y="0"/>
                  <a:ext cx="2220042" cy="1135421"/>
                </a:xfrm>
                <a:prstGeom prst="rect">
                  <a:avLst/>
                </a:prstGeom>
                <a:effectLst/>
              </p:spPr>
            </p:pic>
          </p:grpSp>
          <p:sp>
            <p:nvSpPr>
              <p:cNvPr id="495" name="Rappresentanti dei genitori nei consigli di interclasse"/>
              <p:cNvSpPr txBox="1"/>
              <p:nvPr/>
            </p:nvSpPr>
            <p:spPr>
              <a:xfrm>
                <a:off x="52947" y="159063"/>
                <a:ext cx="2063348" cy="7664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spcBef>
                    <a:spcPts val="600"/>
                  </a:spcBef>
                  <a:defRPr sz="1300">
                    <a:latin typeface="+mn-lt"/>
                    <a:ea typeface="+mn-ea"/>
                    <a:cs typeface="+mn-cs"/>
                    <a:sym typeface="Helvetica"/>
                  </a:defRPr>
                </a:lvl1pPr>
              </a:lstStyle>
              <a:p>
                <a:pPr/>
                <a:r>
                  <a:t>Rappresentanti dei genitori nei consigli di interclasse</a:t>
                </a:r>
              </a:p>
            </p:txBody>
          </p:sp>
        </p:grpSp>
        <p:grpSp>
          <p:nvGrpSpPr>
            <p:cNvPr id="501" name="Raggruppa"/>
            <p:cNvGrpSpPr/>
            <p:nvPr/>
          </p:nvGrpSpPr>
          <p:grpSpPr>
            <a:xfrm>
              <a:off x="3959758" y="3900489"/>
              <a:ext cx="2225184" cy="1137992"/>
              <a:chOff x="-25400" y="-25400"/>
              <a:chExt cx="2225183" cy="1137991"/>
            </a:xfrm>
          </p:grpSpPr>
          <p:grpSp>
            <p:nvGrpSpPr>
              <p:cNvPr id="499" name="Rettangolo arrotondato"/>
              <p:cNvGrpSpPr/>
              <p:nvPr/>
            </p:nvGrpSpPr>
            <p:grpSpPr>
              <a:xfrm>
                <a:off x="-25400" y="-25400"/>
                <a:ext cx="2225184" cy="1137992"/>
                <a:chOff x="0" y="0"/>
                <a:chExt cx="2225183" cy="1137991"/>
              </a:xfrm>
            </p:grpSpPr>
            <p:sp>
              <p:nvSpPr>
                <p:cNvPr id="498" name="Rettangolo arrotondato"/>
                <p:cNvSpPr/>
                <p:nvPr/>
              </p:nvSpPr>
              <p:spPr>
                <a:xfrm>
                  <a:off x="25400" y="25400"/>
                  <a:ext cx="2174384" cy="1087192"/>
                </a:xfrm>
                <a:prstGeom prst="roundRect">
                  <a:avLst>
                    <a:gd name="adj" fmla="val 16667"/>
                  </a:avLst>
                </a:prstGeom>
                <a:solidFill>
                  <a:schemeClr val="accent2">
                    <a:lumOff val="8529"/>
                  </a:schemeClr>
                </a:solidFill>
                <a:ln>
                  <a:noFill/>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pic>
              <p:nvPicPr>
                <p:cNvPr id="497" name="Rettangolo arrotondato Rettangolo arrotondato" descr="Rettangolo arrotondato Rettangolo arrotondato"/>
                <p:cNvPicPr>
                  <a:picLocks noChangeAspect="0"/>
                </p:cNvPicPr>
                <p:nvPr/>
              </p:nvPicPr>
              <p:blipFill>
                <a:blip r:embed="rId6">
                  <a:extLst/>
                </a:blip>
                <a:stretch>
                  <a:fillRect/>
                </a:stretch>
              </p:blipFill>
              <p:spPr>
                <a:xfrm>
                  <a:off x="0" y="0"/>
                  <a:ext cx="2225184" cy="1137992"/>
                </a:xfrm>
                <a:prstGeom prst="rect">
                  <a:avLst/>
                </a:prstGeom>
                <a:effectLst/>
              </p:spPr>
            </p:pic>
          </p:grpSp>
          <p:sp>
            <p:nvSpPr>
              <p:cNvPr id="500" name="COGE: Comitato Genitori"/>
              <p:cNvSpPr txBox="1"/>
              <p:nvPr/>
            </p:nvSpPr>
            <p:spPr>
              <a:xfrm>
                <a:off x="53072" y="400259"/>
                <a:ext cx="2068239" cy="286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lnSpc>
                    <a:spcPct val="90000"/>
                  </a:lnSpc>
                  <a:spcBef>
                    <a:spcPts val="600"/>
                  </a:spcBef>
                  <a:defRPr sz="1300">
                    <a:latin typeface="+mn-lt"/>
                    <a:ea typeface="+mn-ea"/>
                    <a:cs typeface="+mn-cs"/>
                    <a:sym typeface="Helvetica"/>
                  </a:defRPr>
                </a:lvl1pPr>
              </a:lstStyle>
              <a:p>
                <a:pPr/>
                <a:r>
                  <a:t>COGE: Comitato Genitori</a:t>
                </a:r>
              </a:p>
            </p:txBody>
          </p:sp>
        </p:grpSp>
        <p:grpSp>
          <p:nvGrpSpPr>
            <p:cNvPr id="506" name="Raggruppa"/>
            <p:cNvGrpSpPr/>
            <p:nvPr/>
          </p:nvGrpSpPr>
          <p:grpSpPr>
            <a:xfrm>
              <a:off x="1122872" y="3900489"/>
              <a:ext cx="2217420" cy="1134110"/>
              <a:chOff x="-25400" y="-25400"/>
              <a:chExt cx="2217418" cy="1134108"/>
            </a:xfrm>
          </p:grpSpPr>
          <p:grpSp>
            <p:nvGrpSpPr>
              <p:cNvPr id="504" name="Rettangolo arrotondato"/>
              <p:cNvGrpSpPr/>
              <p:nvPr/>
            </p:nvGrpSpPr>
            <p:grpSpPr>
              <a:xfrm>
                <a:off x="-25400" y="-25400"/>
                <a:ext cx="2217419" cy="1134109"/>
                <a:chOff x="0" y="0"/>
                <a:chExt cx="2217418" cy="1134108"/>
              </a:xfrm>
            </p:grpSpPr>
            <p:sp>
              <p:nvSpPr>
                <p:cNvPr id="503" name="Rettangolo arrotondato"/>
                <p:cNvSpPr/>
                <p:nvPr/>
              </p:nvSpPr>
              <p:spPr>
                <a:xfrm>
                  <a:off x="25400" y="25400"/>
                  <a:ext cx="2166619" cy="1083309"/>
                </a:xfrm>
                <a:prstGeom prst="roundRect">
                  <a:avLst>
                    <a:gd name="adj" fmla="val 16667"/>
                  </a:avLst>
                </a:prstGeom>
                <a:solidFill>
                  <a:schemeClr val="accent2">
                    <a:lumOff val="8529"/>
                  </a:schemeClr>
                </a:solidFill>
                <a:ln>
                  <a:noFill/>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pic>
              <p:nvPicPr>
                <p:cNvPr id="502" name="Rettangolo arrotondato Rettangolo arrotondato" descr="Rettangolo arrotondato Rettangolo arrotondato"/>
                <p:cNvPicPr>
                  <a:picLocks noChangeAspect="0"/>
                </p:cNvPicPr>
                <p:nvPr/>
              </p:nvPicPr>
              <p:blipFill>
                <a:blip r:embed="rId7">
                  <a:extLst/>
                </a:blip>
                <a:stretch>
                  <a:fillRect/>
                </a:stretch>
              </p:blipFill>
              <p:spPr>
                <a:xfrm>
                  <a:off x="0" y="0"/>
                  <a:ext cx="2217419" cy="1134109"/>
                </a:xfrm>
                <a:prstGeom prst="rect">
                  <a:avLst/>
                </a:prstGeom>
                <a:effectLst/>
              </p:spPr>
            </p:pic>
          </p:grpSp>
          <p:sp>
            <p:nvSpPr>
              <p:cNvPr id="505" name="Commissione mensa"/>
              <p:cNvSpPr txBox="1"/>
              <p:nvPr/>
            </p:nvSpPr>
            <p:spPr>
              <a:xfrm>
                <a:off x="52883" y="322179"/>
                <a:ext cx="2060853" cy="438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lnSpc>
                    <a:spcPct val="90000"/>
                  </a:lnSpc>
                  <a:spcBef>
                    <a:spcPts val="600"/>
                  </a:spcBef>
                  <a:defRPr sz="1300">
                    <a:latin typeface="+mn-lt"/>
                    <a:ea typeface="+mn-ea"/>
                    <a:cs typeface="+mn-cs"/>
                    <a:sym typeface="Helvetica"/>
                  </a:defRPr>
                </a:lvl1pPr>
              </a:lstStyle>
              <a:p>
                <a:pPr/>
                <a:r>
                  <a:t>Commissione mensa</a:t>
                </a:r>
              </a:p>
            </p:txBody>
          </p:sp>
        </p:grpSp>
        <p:grpSp>
          <p:nvGrpSpPr>
            <p:cNvPr id="511" name="Raggruppa"/>
            <p:cNvGrpSpPr/>
            <p:nvPr/>
          </p:nvGrpSpPr>
          <p:grpSpPr>
            <a:xfrm>
              <a:off x="-25400" y="1894687"/>
              <a:ext cx="2217959" cy="1134380"/>
              <a:chOff x="-25400" y="-25400"/>
              <a:chExt cx="2217958" cy="1134378"/>
            </a:xfrm>
          </p:grpSpPr>
          <p:grpSp>
            <p:nvGrpSpPr>
              <p:cNvPr id="509" name="Rettangolo arrotondato"/>
              <p:cNvGrpSpPr/>
              <p:nvPr/>
            </p:nvGrpSpPr>
            <p:grpSpPr>
              <a:xfrm>
                <a:off x="-25400" y="-25400"/>
                <a:ext cx="2217959" cy="1134379"/>
                <a:chOff x="0" y="0"/>
                <a:chExt cx="2217958" cy="1134378"/>
              </a:xfrm>
            </p:grpSpPr>
            <p:sp>
              <p:nvSpPr>
                <p:cNvPr id="508" name="Rettangolo arrotondato"/>
                <p:cNvSpPr/>
                <p:nvPr/>
              </p:nvSpPr>
              <p:spPr>
                <a:xfrm>
                  <a:off x="25400" y="25400"/>
                  <a:ext cx="2167159" cy="1083579"/>
                </a:xfrm>
                <a:prstGeom prst="roundRect">
                  <a:avLst>
                    <a:gd name="adj" fmla="val 16667"/>
                  </a:avLst>
                </a:prstGeom>
                <a:solidFill>
                  <a:schemeClr val="accent2">
                    <a:lumOff val="8529"/>
                  </a:schemeClr>
                </a:solidFill>
                <a:ln>
                  <a:noFill/>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pic>
              <p:nvPicPr>
                <p:cNvPr id="507" name="Rettangolo arrotondato Rettangolo arrotondato" descr="Rettangolo arrotondato Rettangolo arrotondato"/>
                <p:cNvPicPr>
                  <a:picLocks noChangeAspect="0"/>
                </p:cNvPicPr>
                <p:nvPr/>
              </p:nvPicPr>
              <p:blipFill>
                <a:blip r:embed="rId8">
                  <a:extLst/>
                </a:blip>
                <a:stretch>
                  <a:fillRect/>
                </a:stretch>
              </p:blipFill>
              <p:spPr>
                <a:xfrm>
                  <a:off x="0" y="0"/>
                  <a:ext cx="2217959" cy="1134379"/>
                </a:xfrm>
                <a:prstGeom prst="rect">
                  <a:avLst/>
                </a:prstGeom>
                <a:effectLst/>
              </p:spPr>
            </p:pic>
          </p:grpSp>
          <p:sp>
            <p:nvSpPr>
              <p:cNvPr id="510" name="Biblioteca scolastica"/>
              <p:cNvSpPr txBox="1"/>
              <p:nvPr/>
            </p:nvSpPr>
            <p:spPr>
              <a:xfrm>
                <a:off x="52896" y="309547"/>
                <a:ext cx="2061367" cy="464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lnSpc>
                    <a:spcPct val="90000"/>
                  </a:lnSpc>
                  <a:spcBef>
                    <a:spcPts val="600"/>
                  </a:spcBef>
                  <a:defRPr sz="1300">
                    <a:latin typeface="+mn-lt"/>
                    <a:ea typeface="+mn-ea"/>
                    <a:cs typeface="+mn-cs"/>
                    <a:sym typeface="Helvetica"/>
                  </a:defRPr>
                </a:lvl1pPr>
              </a:lstStyle>
              <a:p>
                <a:pPr/>
                <a:r>
                  <a:t>Biblioteca scolastica</a:t>
                </a:r>
              </a:p>
            </p:txBody>
          </p:sp>
        </p:grpSp>
      </p:grpSp>
      <p:grpSp>
        <p:nvGrpSpPr>
          <p:cNvPr id="517" name="Raggruppa"/>
          <p:cNvGrpSpPr/>
          <p:nvPr/>
        </p:nvGrpSpPr>
        <p:grpSpPr>
          <a:xfrm>
            <a:off x="3461979" y="684745"/>
            <a:ext cx="2220043" cy="1135421"/>
            <a:chOff x="-25400" y="-25400"/>
            <a:chExt cx="2220041" cy="1135420"/>
          </a:xfrm>
        </p:grpSpPr>
        <p:grpSp>
          <p:nvGrpSpPr>
            <p:cNvPr id="515" name="Rettangolo arrotondato"/>
            <p:cNvGrpSpPr/>
            <p:nvPr/>
          </p:nvGrpSpPr>
          <p:grpSpPr>
            <a:xfrm>
              <a:off x="-25400" y="-25400"/>
              <a:ext cx="2220042" cy="1135421"/>
              <a:chOff x="0" y="0"/>
              <a:chExt cx="2220041" cy="1135420"/>
            </a:xfrm>
          </p:grpSpPr>
          <p:sp>
            <p:nvSpPr>
              <p:cNvPr id="514" name="Rettangolo arrotondato"/>
              <p:cNvSpPr/>
              <p:nvPr/>
            </p:nvSpPr>
            <p:spPr>
              <a:xfrm>
                <a:off x="25400" y="25400"/>
                <a:ext cx="2169242" cy="1084621"/>
              </a:xfrm>
              <a:prstGeom prst="roundRect">
                <a:avLst>
                  <a:gd name="adj" fmla="val 16667"/>
                </a:avLst>
              </a:prstGeom>
              <a:solidFill>
                <a:schemeClr val="accent2">
                  <a:lumOff val="8529"/>
                </a:schemeClr>
              </a:solidFill>
              <a:ln>
                <a:noFill/>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pic>
            <p:nvPicPr>
              <p:cNvPr id="513" name="Rettangolo arrotondato Rettangolo arrotondato" descr="Rettangolo arrotondato Rettangolo arrotondato"/>
              <p:cNvPicPr>
                <a:picLocks noChangeAspect="0"/>
              </p:cNvPicPr>
              <p:nvPr/>
            </p:nvPicPr>
            <p:blipFill>
              <a:blip r:embed="rId5">
                <a:extLst/>
              </a:blip>
              <a:stretch>
                <a:fillRect/>
              </a:stretch>
            </p:blipFill>
            <p:spPr>
              <a:xfrm>
                <a:off x="0" y="0"/>
                <a:ext cx="2220042" cy="1135421"/>
              </a:xfrm>
              <a:prstGeom prst="rect">
                <a:avLst/>
              </a:prstGeom>
              <a:effectLst/>
            </p:spPr>
          </p:pic>
        </p:grpSp>
        <p:sp>
          <p:nvSpPr>
            <p:cNvPr id="516" name="Partecipazione…"/>
            <p:cNvSpPr txBox="1"/>
            <p:nvPr/>
          </p:nvSpPr>
          <p:spPr>
            <a:xfrm>
              <a:off x="52947" y="159063"/>
              <a:ext cx="2063348" cy="7664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p>
              <a:pPr algn="ctr">
                <a:defRPr spc="123" sz="1300">
                  <a:solidFill>
                    <a:srgbClr val="262626"/>
                  </a:solidFill>
                  <a:latin typeface="+mn-lt"/>
                  <a:ea typeface="+mn-ea"/>
                  <a:cs typeface="+mn-cs"/>
                  <a:sym typeface="Helvetica"/>
                </a:defRPr>
              </a:pPr>
              <a:r>
                <a:t>Partecipazione </a:t>
              </a:r>
            </a:p>
            <a:p>
              <a:pPr algn="ctr">
                <a:defRPr spc="123" sz="1300">
                  <a:solidFill>
                    <a:srgbClr val="262626"/>
                  </a:solidFill>
                  <a:latin typeface="+mn-lt"/>
                  <a:ea typeface="+mn-ea"/>
                  <a:cs typeface="+mn-cs"/>
                  <a:sym typeface="Helvetica"/>
                </a:defRPr>
              </a:pPr>
              <a:r>
                <a:t>delle famiglie </a:t>
              </a:r>
            </a:p>
            <a:p>
              <a:pPr algn="ctr">
                <a:defRPr spc="123" sz="1300">
                  <a:solidFill>
                    <a:srgbClr val="262626"/>
                  </a:solidFill>
                  <a:latin typeface="+mn-lt"/>
                  <a:ea typeface="+mn-ea"/>
                  <a:cs typeface="+mn-cs"/>
                  <a:sym typeface="Helvetica"/>
                </a:defRPr>
              </a:pPr>
              <a:r>
                <a:t>alla vita della scuola</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12"/>
                                        </p:tgtEl>
                                        <p:attrNameLst>
                                          <p:attrName>style.visibility</p:attrName>
                                        </p:attrNameLst>
                                      </p:cBhvr>
                                      <p:to>
                                        <p:strVal val="visible"/>
                                      </p:to>
                                    </p:set>
                                    <p:anim calcmode="lin" valueType="num">
                                      <p:cBhvr>
                                        <p:cTn id="7" dur="1000" fill="hold"/>
                                        <p:tgtEl>
                                          <p:spTgt spid="512"/>
                                        </p:tgtEl>
                                        <p:attrNameLst>
                                          <p:attrName>ppt_w</p:attrName>
                                        </p:attrNameLst>
                                      </p:cBhvr>
                                      <p:tavLst>
                                        <p:tav tm="0">
                                          <p:val>
                                            <p:fltVal val="0"/>
                                          </p:val>
                                        </p:tav>
                                        <p:tav tm="100000">
                                          <p:val>
                                            <p:strVal val="#ppt_w"/>
                                          </p:val>
                                        </p:tav>
                                      </p:tavLst>
                                    </p:anim>
                                    <p:anim calcmode="lin" valueType="num">
                                      <p:cBhvr>
                                        <p:cTn id="8" dur="1000" fill="hold"/>
                                        <p:tgtEl>
                                          <p:spTgt spid="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21" name="Rettangolo 5"/>
          <p:cNvGrpSpPr/>
          <p:nvPr/>
        </p:nvGrpSpPr>
        <p:grpSpPr>
          <a:xfrm>
            <a:off x="342173" y="340043"/>
            <a:ext cx="8459654" cy="6177914"/>
            <a:chOff x="0" y="0"/>
            <a:chExt cx="8459652" cy="6177913"/>
          </a:xfrm>
        </p:grpSpPr>
        <p:sp>
          <p:nvSpPr>
            <p:cNvPr id="520" name="Rettangolo 5"/>
            <p:cNvSpPr/>
            <p:nvPr/>
          </p:nvSpPr>
          <p:spPr>
            <a:xfrm>
              <a:off x="38100" y="38099"/>
              <a:ext cx="8383453" cy="6101715"/>
            </a:xfrm>
            <a:prstGeom prst="rect">
              <a:avLst/>
            </a:prstGeom>
            <a:solidFill>
              <a:schemeClr val="accent2"/>
            </a:solidFill>
            <a:ln>
              <a:noFill/>
            </a:ln>
            <a:effectLst/>
          </p:spPr>
          <p:txBody>
            <a:bodyPr wrap="square" lIns="45719" tIns="45719" rIns="45719" bIns="45719" numCol="1" anchor="ctr">
              <a:noAutofit/>
            </a:bodyPr>
            <a:lstStyle/>
            <a:p>
              <a:pPr>
                <a:defRPr>
                  <a:solidFill>
                    <a:srgbClr val="FFFFFF"/>
                  </a:solidFill>
                </a:defRPr>
              </a:pPr>
            </a:p>
          </p:txBody>
        </p:sp>
        <p:pic>
          <p:nvPicPr>
            <p:cNvPr id="519" name="Rettangolo 5" descr="Rettangolo 5"/>
            <p:cNvPicPr>
              <a:picLocks noChangeAspect="0"/>
            </p:cNvPicPr>
            <p:nvPr/>
          </p:nvPicPr>
          <p:blipFill>
            <a:blip r:embed="rId3">
              <a:extLst/>
            </a:blip>
            <a:stretch>
              <a:fillRect/>
            </a:stretch>
          </p:blipFill>
          <p:spPr>
            <a:xfrm>
              <a:off x="0" y="-1"/>
              <a:ext cx="8459653" cy="6177915"/>
            </a:xfrm>
            <a:prstGeom prst="rect">
              <a:avLst/>
            </a:prstGeom>
            <a:effectLst/>
          </p:spPr>
        </p:pic>
      </p:grpSp>
      <p:grpSp>
        <p:nvGrpSpPr>
          <p:cNvPr id="524" name="Immagine 3"/>
          <p:cNvGrpSpPr/>
          <p:nvPr/>
        </p:nvGrpSpPr>
        <p:grpSpPr>
          <a:xfrm>
            <a:off x="1523997" y="1609949"/>
            <a:ext cx="6096006" cy="2344618"/>
            <a:chOff x="0" y="0"/>
            <a:chExt cx="6096004" cy="2344616"/>
          </a:xfrm>
        </p:grpSpPr>
        <p:sp>
          <p:nvSpPr>
            <p:cNvPr id="522" name="Forma"/>
            <p:cNvSpPr/>
            <p:nvPr/>
          </p:nvSpPr>
          <p:spPr>
            <a:xfrm>
              <a:off x="-1" y="-1"/>
              <a:ext cx="6096006" cy="2344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155" y="0"/>
                    <a:pt x="346" y="0"/>
                  </a:cubicBezTo>
                  <a:lnTo>
                    <a:pt x="21254" y="0"/>
                  </a:lnTo>
                  <a:lnTo>
                    <a:pt x="21254" y="0"/>
                  </a:lnTo>
                  <a:cubicBezTo>
                    <a:pt x="21445" y="0"/>
                    <a:pt x="21600" y="403"/>
                    <a:pt x="21600" y="900"/>
                  </a:cubicBezTo>
                  <a:lnTo>
                    <a:pt x="21600" y="20700"/>
                  </a:lnTo>
                  <a:lnTo>
                    <a:pt x="21600" y="20700"/>
                  </a:lnTo>
                  <a:cubicBezTo>
                    <a:pt x="21600" y="21197"/>
                    <a:pt x="21445" y="21600"/>
                    <a:pt x="21254" y="21600"/>
                  </a:cubicBezTo>
                  <a:lnTo>
                    <a:pt x="346" y="21600"/>
                  </a:lnTo>
                  <a:lnTo>
                    <a:pt x="346" y="21600"/>
                  </a:lnTo>
                  <a:cubicBezTo>
                    <a:pt x="155"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523" name="image22.jpeg" descr="image22.jpeg"/>
            <p:cNvPicPr>
              <a:picLocks noChangeAspect="1"/>
            </p:cNvPicPr>
            <p:nvPr/>
          </p:nvPicPr>
          <p:blipFill>
            <a:blip r:embed="rId4">
              <a:extLst/>
            </a:blip>
            <a:srcRect l="0" t="0" r="0" b="0"/>
            <a:stretch>
              <a:fillRect/>
            </a:stretch>
          </p:blipFill>
          <p:spPr>
            <a:xfrm>
              <a:off x="0" y="0"/>
              <a:ext cx="6096000" cy="2344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6" y="0"/>
                  </a:moveTo>
                  <a:cubicBezTo>
                    <a:pt x="155" y="0"/>
                    <a:pt x="0" y="402"/>
                    <a:pt x="0" y="899"/>
                  </a:cubicBezTo>
                  <a:lnTo>
                    <a:pt x="0" y="20701"/>
                  </a:lnTo>
                  <a:cubicBezTo>
                    <a:pt x="0" y="21198"/>
                    <a:pt x="155" y="21600"/>
                    <a:pt x="346" y="21600"/>
                  </a:cubicBezTo>
                  <a:lnTo>
                    <a:pt x="21254" y="21600"/>
                  </a:lnTo>
                  <a:cubicBezTo>
                    <a:pt x="21445" y="21600"/>
                    <a:pt x="21600" y="21198"/>
                    <a:pt x="21600" y="20701"/>
                  </a:cubicBezTo>
                  <a:lnTo>
                    <a:pt x="21600" y="899"/>
                  </a:lnTo>
                  <a:cubicBezTo>
                    <a:pt x="21600" y="402"/>
                    <a:pt x="21445" y="0"/>
                    <a:pt x="21254" y="0"/>
                  </a:cubicBezTo>
                  <a:lnTo>
                    <a:pt x="346" y="0"/>
                  </a:lnTo>
                  <a:close/>
                </a:path>
              </a:pathLst>
            </a:custGeom>
            <a:ln w="76200" cap="sq">
              <a:solidFill>
                <a:srgbClr val="638524"/>
              </a:solidFill>
              <a:prstDash val="solid"/>
              <a:miter lim="800000"/>
            </a:ln>
            <a:effectLst>
              <a:reflection blurRad="0" stA="33000" stPos="0" endA="0" endPos="40000" dist="0" dir="5400000" fadeDir="5400000" sx="100000" sy="-100000" kx="0" ky="0" algn="bl" rotWithShape="0"/>
            </a:effectLst>
          </p:spPr>
        </p:pic>
      </p:grpSp>
      <p:grpSp>
        <p:nvGrpSpPr>
          <p:cNvPr id="527" name="Rettangolo 8"/>
          <p:cNvGrpSpPr/>
          <p:nvPr/>
        </p:nvGrpSpPr>
        <p:grpSpPr>
          <a:xfrm>
            <a:off x="764125" y="4257346"/>
            <a:ext cx="7615750" cy="1837579"/>
            <a:chOff x="0" y="0"/>
            <a:chExt cx="7615749" cy="1837578"/>
          </a:xfrm>
        </p:grpSpPr>
        <p:sp>
          <p:nvSpPr>
            <p:cNvPr id="525" name="Rettangolo"/>
            <p:cNvSpPr/>
            <p:nvPr/>
          </p:nvSpPr>
          <p:spPr>
            <a:xfrm>
              <a:off x="0" y="0"/>
              <a:ext cx="7615750" cy="1837579"/>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sp>
          <p:nvSpPr>
            <p:cNvPr id="526" name="Il PNSD (Piano Nazionale Scuola Digitale) per una strategia complessiva di innovazione della scuola italiana nell’era digitale.…"/>
            <p:cNvSpPr txBox="1"/>
            <p:nvPr/>
          </p:nvSpPr>
          <p:spPr>
            <a:xfrm>
              <a:off x="205104" y="135877"/>
              <a:ext cx="7205542" cy="16722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just">
                <a:defRPr sz="1400"/>
              </a:pPr>
              <a:r>
                <a:t>Il PNSD (Piano Nazionale Scuola Digitale) per una strategia complessiva di innovazione della scuola italiana nell’era digitale.</a:t>
              </a:r>
              <a:endParaRPr>
                <a:solidFill>
                  <a:srgbClr val="FFFFFF"/>
                </a:solidFill>
              </a:endParaRPr>
            </a:p>
            <a:p>
              <a:pPr algn="just">
                <a:defRPr sz="1400"/>
              </a:pPr>
              <a:br>
                <a:rPr>
                  <a:solidFill>
                    <a:srgbClr val="FFFFFF"/>
                  </a:solidFill>
                </a:rPr>
              </a:br>
              <a:r>
                <a:t>L’animatore digitale di istituto presenta un progetto all’interno del PTOF su tre ambiti: </a:t>
              </a:r>
              <a:r>
                <a:rPr i="1"/>
                <a:t>formazione interna, coinvolgimento della comunità scolastica, creazione di soluzioni innovative</a:t>
              </a:r>
              <a:r>
                <a:t>.</a:t>
              </a:r>
              <a:endParaRPr>
                <a:solidFill>
                  <a:srgbClr val="FFFFFF"/>
                </a:solidFill>
              </a:endParaRPr>
            </a:p>
          </p:txBody>
        </p:sp>
      </p:grpSp>
      <p:grpSp>
        <p:nvGrpSpPr>
          <p:cNvPr id="530" name="Rettangolo 11"/>
          <p:cNvGrpSpPr/>
          <p:nvPr/>
        </p:nvGrpSpPr>
        <p:grpSpPr>
          <a:xfrm>
            <a:off x="2095444" y="652849"/>
            <a:ext cx="4953112" cy="654321"/>
            <a:chOff x="0" y="0"/>
            <a:chExt cx="4953111" cy="654320"/>
          </a:xfrm>
        </p:grpSpPr>
        <p:sp>
          <p:nvSpPr>
            <p:cNvPr id="528" name="Rettangolo"/>
            <p:cNvSpPr/>
            <p:nvPr/>
          </p:nvSpPr>
          <p:spPr>
            <a:xfrm>
              <a:off x="0" y="0"/>
              <a:ext cx="4953112" cy="65432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529" name="INNOVAZIONE  TECNOLOGICA   PER LA DIDATTICA"/>
            <p:cNvSpPr txBox="1"/>
            <p:nvPr/>
          </p:nvSpPr>
          <p:spPr>
            <a:xfrm>
              <a:off x="61553" y="86690"/>
              <a:ext cx="4830005" cy="480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400"/>
              </a:lvl1pPr>
            </a:lstStyle>
            <a:p>
              <a:pPr/>
              <a:r>
                <a:t>INNOVAZIONE  TECNOLOGICA   PER LA DIDATTICA</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2" presetID="15" grpId="1" fill="hold">
                                  <p:stCondLst>
                                    <p:cond delay="0"/>
                                  </p:stCondLst>
                                  <p:iterate type="el" backwards="0">
                                    <p:tmAbs val="0"/>
                                  </p:iterate>
                                  <p:childTnLst>
                                    <p:set>
                                      <p:cBhvr>
                                        <p:cTn id="6" fill="hold"/>
                                        <p:tgtEl>
                                          <p:spTgt spid="530"/>
                                        </p:tgtEl>
                                        <p:attrNameLst>
                                          <p:attrName>style.visibility</p:attrName>
                                        </p:attrNameLst>
                                      </p:cBhvr>
                                      <p:to>
                                        <p:strVal val="visible"/>
                                      </p:to>
                                    </p:set>
                                    <p:anim calcmode="lin" valueType="num">
                                      <p:cBhvr>
                                        <p:cTn id="7" dur="3000" fill="hold"/>
                                        <p:tgtEl>
                                          <p:spTgt spid="530"/>
                                        </p:tgtEl>
                                        <p:attrNameLst>
                                          <p:attrName>ppt_w</p:attrName>
                                        </p:attrNameLst>
                                      </p:cBhvr>
                                      <p:tavLst>
                                        <p:tav tm="0">
                                          <p:val>
                                            <p:fltVal val="0"/>
                                          </p:val>
                                        </p:tav>
                                        <p:tav tm="100000">
                                          <p:val>
                                            <p:strVal val="#ppt_w"/>
                                          </p:val>
                                        </p:tav>
                                      </p:tavLst>
                                    </p:anim>
                                    <p:anim calcmode="lin" valueType="num">
                                      <p:cBhvr>
                                        <p:cTn id="8" dur="3000" fill="hold"/>
                                        <p:tgtEl>
                                          <p:spTgt spid="530"/>
                                        </p:tgtEl>
                                        <p:attrNameLst>
                                          <p:attrName>ppt_h</p:attrName>
                                        </p:attrNameLst>
                                      </p:cBhvr>
                                      <p:tavLst>
                                        <p:tav tm="0">
                                          <p:val>
                                            <p:fltVal val="0"/>
                                          </p:val>
                                        </p:tav>
                                        <p:tav tm="100000">
                                          <p:val>
                                            <p:strVal val="#ppt_h"/>
                                          </p:val>
                                        </p:tav>
                                      </p:tavLst>
                                    </p:anim>
                                    <p:anim calcmode="lin" valueType="num">
                                      <p:cBhvr>
                                        <p:cTn id="9" dur="3000" fill="hold"/>
                                        <p:tgtEl>
                                          <p:spTgt spid="530"/>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53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Class="entr" nodeType="afterEffect" presetSubtype="16" presetID="23" grpId="2" fill="hold">
                                  <p:stCondLst>
                                    <p:cond delay="0"/>
                                  </p:stCondLst>
                                  <p:iterate type="el" backwards="0">
                                    <p:tmAbs val="0"/>
                                  </p:iterate>
                                  <p:childTnLst>
                                    <p:set>
                                      <p:cBhvr>
                                        <p:cTn id="13" fill="hold"/>
                                        <p:tgtEl>
                                          <p:spTgt spid="527"/>
                                        </p:tgtEl>
                                        <p:attrNameLst>
                                          <p:attrName>style.visibility</p:attrName>
                                        </p:attrNameLst>
                                      </p:cBhvr>
                                      <p:to>
                                        <p:strVal val="visible"/>
                                      </p:to>
                                    </p:set>
                                    <p:anim calcmode="lin" valueType="num">
                                      <p:cBhvr>
                                        <p:cTn id="14" dur="3000" fill="hold"/>
                                        <p:tgtEl>
                                          <p:spTgt spid="527"/>
                                        </p:tgtEl>
                                        <p:attrNameLst>
                                          <p:attrName>ppt_w</p:attrName>
                                        </p:attrNameLst>
                                      </p:cBhvr>
                                      <p:tavLst>
                                        <p:tav tm="0">
                                          <p:val>
                                            <p:fltVal val="0"/>
                                          </p:val>
                                        </p:tav>
                                        <p:tav tm="100000">
                                          <p:val>
                                            <p:strVal val="#ppt_w"/>
                                          </p:val>
                                        </p:tav>
                                      </p:tavLst>
                                    </p:anim>
                                    <p:anim calcmode="lin" valueType="num">
                                      <p:cBhvr>
                                        <p:cTn id="15" dur="3000" fill="hold"/>
                                        <p:tgtEl>
                                          <p:spTgt spid="527"/>
                                        </p:tgtEl>
                                        <p:attrNameLst>
                                          <p:attrName>ppt_h</p:attrName>
                                        </p:attrNameLst>
                                      </p:cBhvr>
                                      <p:tavLst>
                                        <p:tav tm="0">
                                          <p:val>
                                            <p:fltVal val="0"/>
                                          </p:val>
                                        </p:tav>
                                        <p:tav tm="100000">
                                          <p:val>
                                            <p:strVal val="#ppt_h"/>
                                          </p:val>
                                        </p:tav>
                                      </p:tavLst>
                                    </p:anim>
                                  </p:childTnLst>
                                </p:cTn>
                              </p:par>
                            </p:childTnLst>
                          </p:cTn>
                        </p:par>
                        <p:par>
                          <p:cTn id="16" fill="hold">
                            <p:stCondLst>
                              <p:cond delay="6000"/>
                            </p:stCondLst>
                            <p:childTnLst>
                              <p:par>
                                <p:cTn id="17" presetClass="entr" nodeType="afterEffect" presetSubtype="16" presetID="23" grpId="3" fill="hold">
                                  <p:stCondLst>
                                    <p:cond delay="0"/>
                                  </p:stCondLst>
                                  <p:iterate type="el" backwards="0">
                                    <p:tmAbs val="0"/>
                                  </p:iterate>
                                  <p:childTnLst>
                                    <p:set>
                                      <p:cBhvr>
                                        <p:cTn id="18" fill="hold"/>
                                        <p:tgtEl>
                                          <p:spTgt spid="524"/>
                                        </p:tgtEl>
                                        <p:attrNameLst>
                                          <p:attrName>style.visibility</p:attrName>
                                        </p:attrNameLst>
                                      </p:cBhvr>
                                      <p:to>
                                        <p:strVal val="visible"/>
                                      </p:to>
                                    </p:set>
                                    <p:anim calcmode="lin" valueType="num">
                                      <p:cBhvr>
                                        <p:cTn id="19" dur="1500" fill="hold"/>
                                        <p:tgtEl>
                                          <p:spTgt spid="524"/>
                                        </p:tgtEl>
                                        <p:attrNameLst>
                                          <p:attrName>ppt_w</p:attrName>
                                        </p:attrNameLst>
                                      </p:cBhvr>
                                      <p:tavLst>
                                        <p:tav tm="0">
                                          <p:val>
                                            <p:fltVal val="0"/>
                                          </p:val>
                                        </p:tav>
                                        <p:tav tm="100000">
                                          <p:val>
                                            <p:strVal val="#ppt_w"/>
                                          </p:val>
                                        </p:tav>
                                      </p:tavLst>
                                    </p:anim>
                                    <p:anim calcmode="lin" valueType="num">
                                      <p:cBhvr>
                                        <p:cTn id="20" dur="1500" fill="hold"/>
                                        <p:tgtEl>
                                          <p:spTgt spid="5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0" grpId="1"/>
      <p:bldP build="whole" bldLvl="1" animBg="1" rev="0" advAuto="0" spid="527" grpId="2"/>
      <p:bldP build="whole" bldLvl="1" animBg="1" rev="0" advAuto="0" spid="524"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32" name="6661.jpg" descr="6661.jpg"/>
          <p:cNvPicPr>
            <a:picLocks noChangeAspect="0"/>
          </p:cNvPicPr>
          <p:nvPr/>
        </p:nvPicPr>
        <p:blipFill>
          <a:blip r:embed="rId3">
            <a:extLst/>
          </a:blip>
          <a:stretch>
            <a:fillRect/>
          </a:stretch>
        </p:blipFill>
        <p:spPr>
          <a:xfrm>
            <a:off x="406841" y="2421005"/>
            <a:ext cx="5361834" cy="3972596"/>
          </a:xfrm>
          <a:prstGeom prst="rect">
            <a:avLst/>
          </a:prstGeom>
          <a:effectLst>
            <a:outerShdw sx="100000" sy="100000" kx="0" ky="0" algn="b" rotWithShape="0" blurRad="0" dist="25400" dir="5400000">
              <a:srgbClr val="000000">
                <a:alpha val="50000"/>
              </a:srgbClr>
            </a:outerShdw>
          </a:effectLst>
        </p:spPr>
      </p:pic>
      <p:grpSp>
        <p:nvGrpSpPr>
          <p:cNvPr id="535" name="CORSI PER DOCENTI…"/>
          <p:cNvGrpSpPr/>
          <p:nvPr/>
        </p:nvGrpSpPr>
        <p:grpSpPr>
          <a:xfrm>
            <a:off x="6210970" y="427990"/>
            <a:ext cx="2460358" cy="6002021"/>
            <a:chOff x="0" y="0"/>
            <a:chExt cx="2460356" cy="6002020"/>
          </a:xfrm>
        </p:grpSpPr>
        <p:sp>
          <p:nvSpPr>
            <p:cNvPr id="534" name="CORSI PER DOCENTI…"/>
            <p:cNvSpPr txBox="1"/>
            <p:nvPr/>
          </p:nvSpPr>
          <p:spPr>
            <a:xfrm>
              <a:off x="76200" y="76199"/>
              <a:ext cx="2307957" cy="5849622"/>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p>
              <a:pPr marL="25400" marR="25400" algn="just">
                <a:lnSpc>
                  <a:spcPct val="150000"/>
                </a:lnSpc>
                <a:defRPr b="1" sz="1000">
                  <a:latin typeface="+mn-lt"/>
                  <a:ea typeface="+mn-ea"/>
                  <a:cs typeface="+mn-cs"/>
                  <a:sym typeface="Helvetica"/>
                </a:defRPr>
              </a:pPr>
            </a:p>
            <a:p>
              <a:pPr marL="25400" marR="25400" algn="just">
                <a:lnSpc>
                  <a:spcPct val="150000"/>
                </a:lnSpc>
                <a:defRPr b="1" sz="1000">
                  <a:latin typeface="+mn-lt"/>
                  <a:ea typeface="+mn-ea"/>
                  <a:cs typeface="+mn-cs"/>
                  <a:sym typeface="Helvetica"/>
                </a:defRPr>
              </a:pPr>
              <a:r>
                <a:t>CORSI PER DOCENTI</a:t>
              </a:r>
            </a:p>
            <a:p>
              <a:pPr marL="25400" marR="25400" algn="just">
                <a:defRPr sz="1000">
                  <a:latin typeface="+mn-lt"/>
                  <a:ea typeface="+mn-ea"/>
                  <a:cs typeface="+mn-cs"/>
                  <a:sym typeface="Helvetica"/>
                </a:defRPr>
              </a:pPr>
            </a:p>
            <a:p>
              <a:pPr marL="25400" marR="25400" algn="just">
                <a:lnSpc>
                  <a:spcPct val="150000"/>
                </a:lnSpc>
                <a:defRPr sz="1000">
                  <a:latin typeface="+mn-lt"/>
                  <a:ea typeface="+mn-ea"/>
                  <a:cs typeface="+mn-cs"/>
                  <a:sym typeface="Helvetica"/>
                </a:defRPr>
              </a:pPr>
              <a:r>
                <a:t>10 corsi (7 in presenza e 3 da remoto) - 140 ore - totale partecipanti 87.</a:t>
              </a:r>
            </a:p>
            <a:p>
              <a:pPr marL="25400" marR="25400" algn="just">
                <a:defRPr sz="1000">
                  <a:latin typeface="+mn-lt"/>
                  <a:ea typeface="+mn-ea"/>
                  <a:cs typeface="+mn-cs"/>
                  <a:sym typeface="Helvetica"/>
                </a:defRPr>
              </a:pPr>
            </a:p>
            <a:p>
              <a:pPr algn="just" defTabSz="457200">
                <a:lnSpc>
                  <a:spcPct val="150000"/>
                </a:lnSpc>
                <a:spcBef>
                  <a:spcPts val="1000"/>
                </a:spcBef>
                <a:defRPr sz="1000">
                  <a:latin typeface="+mn-lt"/>
                  <a:ea typeface="+mn-ea"/>
                  <a:cs typeface="+mn-cs"/>
                  <a:sym typeface="Helvetica"/>
                </a:defRPr>
              </a:pPr>
              <a:r>
                <a:t>Tematiche: Didattica digitale integrata e formazione alla transizione digitale.</a:t>
              </a:r>
            </a:p>
            <a:p>
              <a:pPr algn="just" defTabSz="457200">
                <a:lnSpc>
                  <a:spcPct val="150000"/>
                </a:lnSpc>
                <a:spcBef>
                  <a:spcPts val="1000"/>
                </a:spcBef>
                <a:defRPr sz="1000">
                  <a:latin typeface="+mn-lt"/>
                  <a:ea typeface="+mn-ea"/>
                  <a:cs typeface="+mn-cs"/>
                  <a:sym typeface="Helvetica"/>
                </a:defRPr>
              </a:pPr>
              <a:r>
                <a:t>Nello specifico: Tecnologie digitali per l’inclusione, utilizzo etico e responsabile dell’AI, potenziamento dell’insegna-mento STEAM, aggiornamento del curricolo scolastico, didattica e insegna-mento dell’informatica del coding e del-la robotica, educazione alla cittadinanza digitale, metodologie  didattiche in innovative, pratiche innovative di verifi-ca e di valutazione.</a:t>
              </a:r>
            </a:p>
            <a:p>
              <a:pPr algn="just" defTabSz="457200">
                <a:lnSpc>
                  <a:spcPct val="150000"/>
                </a:lnSpc>
                <a:spcBef>
                  <a:spcPts val="1000"/>
                </a:spcBef>
                <a:defRPr sz="1000">
                  <a:latin typeface="+mn-lt"/>
                  <a:ea typeface="+mn-ea"/>
                  <a:cs typeface="+mn-cs"/>
                  <a:sym typeface="Helvetica"/>
                </a:defRPr>
              </a:pPr>
              <a:r>
                <a:t>2 corsi di inglese - 90 ore -  tot. partecipanti 25.</a:t>
              </a:r>
            </a:p>
            <a:p>
              <a:pPr algn="just" defTabSz="457200">
                <a:lnSpc>
                  <a:spcPct val="150000"/>
                </a:lnSpc>
                <a:spcBef>
                  <a:spcPts val="1000"/>
                </a:spcBef>
                <a:defRPr sz="1000">
                  <a:latin typeface="+mn-lt"/>
                  <a:ea typeface="+mn-ea"/>
                  <a:cs typeface="+mn-cs"/>
                  <a:sym typeface="Helvetica"/>
                </a:defRPr>
              </a:pPr>
              <a:r>
                <a:t>Tematica: percorsi formativi di lingua e di metodologia finalizzati al potenzia-mento delle competenze linguistiche.</a:t>
              </a:r>
            </a:p>
          </p:txBody>
        </p:sp>
        <p:pic>
          <p:nvPicPr>
            <p:cNvPr id="533" name="CORSI PER DOCENTI… CORSI PER DOCENTI10 corsi (7 in presenza e 3 da remoto) - 140 ore - totale partecipanti 87.Tematiche: Didattica digitale integrata e formazione alla transizione digitale.Nello specifico: Tecnologie digitali per l’inclusione, utilizzo e" descr="CORSI PER DOCENTI… CORSI PER DOCENTI10 corsi (7 in presenza e 3 da remoto) - 140 ore - totale partecipanti 87.Tematiche: Didattica digitale integrata e formazione alla transizione digitale.Nello specifico: Tecnologie digitali per l’inclusione, utilizzo etico e responsabile dell’AI, potenziamento dell’insegna-mento STEAM, aggiornamento del curricolo scolastico, didattica e insegna-mento dell’informatica del coding e del-la robotica, educazione alla cittadinanza digitale, metodologie  didattiche in innovative, pratiche innovative di verifi-ca e di valutazione.2 corsi di inglese - 90 ore -  tot. partecipanti 25.Tematica: percorsi formativi di lingua e di metodologia finalizzati al potenzia-mento delle competenze linguistiche."/>
            <p:cNvPicPr>
              <a:picLocks noChangeAspect="0"/>
            </p:cNvPicPr>
            <p:nvPr/>
          </p:nvPicPr>
          <p:blipFill>
            <a:blip r:embed="rId4">
              <a:extLst/>
            </a:blip>
            <a:stretch>
              <a:fillRect/>
            </a:stretch>
          </p:blipFill>
          <p:spPr>
            <a:xfrm>
              <a:off x="0" y="0"/>
              <a:ext cx="2460357" cy="6002021"/>
            </a:xfrm>
            <a:prstGeom prst="rect">
              <a:avLst/>
            </a:prstGeom>
            <a:effectLst/>
          </p:spPr>
        </p:pic>
      </p:grpSp>
      <p:grpSp>
        <p:nvGrpSpPr>
          <p:cNvPr id="540" name="Immagine 3"/>
          <p:cNvGrpSpPr/>
          <p:nvPr/>
        </p:nvGrpSpPr>
        <p:grpSpPr>
          <a:xfrm>
            <a:off x="1320466" y="402536"/>
            <a:ext cx="3633607" cy="1885464"/>
            <a:chOff x="-95407" y="-99039"/>
            <a:chExt cx="3633605" cy="1885463"/>
          </a:xfrm>
        </p:grpSpPr>
        <p:sp>
          <p:nvSpPr>
            <p:cNvPr id="536" name="Forma"/>
            <p:cNvSpPr/>
            <p:nvPr/>
          </p:nvSpPr>
          <p:spPr>
            <a:xfrm>
              <a:off x="0" y="0"/>
              <a:ext cx="3442871" cy="1755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153" y="0"/>
                    <a:pt x="342" y="0"/>
                  </a:cubicBezTo>
                  <a:lnTo>
                    <a:pt x="21258" y="0"/>
                  </a:lnTo>
                  <a:lnTo>
                    <a:pt x="21258" y="0"/>
                  </a:lnTo>
                  <a:cubicBezTo>
                    <a:pt x="21447" y="0"/>
                    <a:pt x="21600" y="403"/>
                    <a:pt x="21600" y="900"/>
                  </a:cubicBezTo>
                  <a:lnTo>
                    <a:pt x="21600" y="20700"/>
                  </a:lnTo>
                  <a:lnTo>
                    <a:pt x="21600" y="20700"/>
                  </a:lnTo>
                  <a:cubicBezTo>
                    <a:pt x="21600" y="21197"/>
                    <a:pt x="21447" y="21600"/>
                    <a:pt x="21258" y="21600"/>
                  </a:cubicBezTo>
                  <a:lnTo>
                    <a:pt x="342" y="21600"/>
                  </a:lnTo>
                  <a:lnTo>
                    <a:pt x="342" y="21600"/>
                  </a:lnTo>
                  <a:cubicBezTo>
                    <a:pt x="153" y="21600"/>
                    <a:pt x="0" y="21197"/>
                    <a:pt x="0" y="20700"/>
                  </a:cubicBezTo>
                  <a:close/>
                </a:path>
              </a:pathLst>
            </a:custGeom>
            <a:solidFill>
              <a:srgbClr val="FFFFFF"/>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grpSp>
          <p:nvGrpSpPr>
            <p:cNvPr id="539" name="maxresdefault.jpg"/>
            <p:cNvGrpSpPr/>
            <p:nvPr/>
          </p:nvGrpSpPr>
          <p:grpSpPr>
            <a:xfrm>
              <a:off x="-95408" y="-99040"/>
              <a:ext cx="3633607" cy="1885464"/>
              <a:chOff x="0" y="0"/>
              <a:chExt cx="3633605" cy="1885463"/>
            </a:xfrm>
          </p:grpSpPr>
          <p:pic>
            <p:nvPicPr>
              <p:cNvPr id="538" name="maxresdefault.jpg" descr="maxresdefault.jpg"/>
              <p:cNvPicPr>
                <a:picLocks noChangeAspect="1"/>
              </p:cNvPicPr>
              <p:nvPr/>
            </p:nvPicPr>
            <p:blipFill>
              <a:blip r:embed="rId5">
                <a:extLst/>
              </a:blip>
              <a:srcRect l="1" t="7" r="0" b="12967"/>
              <a:stretch>
                <a:fillRect/>
              </a:stretch>
            </p:blipFill>
            <p:spPr>
              <a:xfrm>
                <a:off x="209946" y="172640"/>
                <a:ext cx="3213759" cy="1573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path>
                </a:pathLst>
              </a:custGeom>
              <a:ln>
                <a:noFill/>
              </a:ln>
              <a:effectLst/>
            </p:spPr>
          </p:pic>
          <p:pic>
            <p:nvPicPr>
              <p:cNvPr id="537" name="maxresdefault.jpg" descr="maxresdefault.jpg"/>
              <p:cNvPicPr>
                <a:picLocks noChangeAspect="0"/>
              </p:cNvPicPr>
              <p:nvPr/>
            </p:nvPicPr>
            <p:blipFill>
              <a:blip r:embed="rId6">
                <a:extLst/>
              </a:blip>
              <a:stretch>
                <a:fillRect/>
              </a:stretch>
            </p:blipFill>
            <p:spPr>
              <a:xfrm>
                <a:off x="-1" y="0"/>
                <a:ext cx="3633607" cy="1885464"/>
              </a:xfrm>
              <a:prstGeom prst="rect">
                <a:avLst/>
              </a:prstGeom>
              <a:effectLst/>
            </p:spPr>
          </p:pic>
        </p:gr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5" grpId="1" fill="hold">
                                  <p:stCondLst>
                                    <p:cond delay="2000"/>
                                  </p:stCondLst>
                                  <p:iterate type="el" backwards="0">
                                    <p:tmAbs val="0"/>
                                  </p:iterate>
                                  <p:childTnLst>
                                    <p:set>
                                      <p:cBhvr>
                                        <p:cTn id="6" fill="hold"/>
                                        <p:tgtEl>
                                          <p:spTgt spid="540"/>
                                        </p:tgtEl>
                                        <p:attrNameLst>
                                          <p:attrName>style.visibility</p:attrName>
                                        </p:attrNameLst>
                                      </p:cBhvr>
                                      <p:to>
                                        <p:strVal val="visible"/>
                                      </p:to>
                                    </p:set>
                                    <p:anim calcmode="lin" valueType="num">
                                      <p:cBhvr>
                                        <p:cTn id="7" dur="2000" fill="hold"/>
                                        <p:tgtEl>
                                          <p:spTgt spid="540"/>
                                        </p:tgtEl>
                                        <p:attrNameLst>
                                          <p:attrName>ppt_w</p:attrName>
                                        </p:attrNameLst>
                                      </p:cBhvr>
                                      <p:tavLst>
                                        <p:tav tm="0">
                                          <p:val>
                                            <p:fltVal val="0"/>
                                          </p:val>
                                        </p:tav>
                                        <p:tav tm="100000">
                                          <p:val>
                                            <p:strVal val="#ppt_w"/>
                                          </p:val>
                                        </p:tav>
                                      </p:tavLst>
                                    </p:anim>
                                    <p:anim calcmode="lin" valueType="num">
                                      <p:cBhvr>
                                        <p:cTn id="8" dur="2000" fill="hold"/>
                                        <p:tgtEl>
                                          <p:spTgt spid="540"/>
                                        </p:tgtEl>
                                        <p:attrNameLst>
                                          <p:attrName>ppt_h</p:attrName>
                                        </p:attrNameLst>
                                      </p:cBhvr>
                                      <p:tavLst>
                                        <p:tav tm="0">
                                          <p:val>
                                            <p:fltVal val="0"/>
                                          </p:val>
                                        </p:tav>
                                        <p:tav tm="100000">
                                          <p:val>
                                            <p:strVal val="#ppt_h"/>
                                          </p:val>
                                        </p:tav>
                                      </p:tavLst>
                                    </p:anim>
                                    <p:anim calcmode="lin" valueType="num">
                                      <p:cBhvr>
                                        <p:cTn id="9" dur="2000" fill="hold"/>
                                        <p:tgtEl>
                                          <p:spTgt spid="540"/>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44" name="CORSI PER STUDENTI…"/>
          <p:cNvGrpSpPr/>
          <p:nvPr/>
        </p:nvGrpSpPr>
        <p:grpSpPr>
          <a:xfrm>
            <a:off x="5410586" y="409450"/>
            <a:ext cx="3261723" cy="2930526"/>
            <a:chOff x="0" y="0"/>
            <a:chExt cx="3261721" cy="2930525"/>
          </a:xfrm>
        </p:grpSpPr>
        <p:sp>
          <p:nvSpPr>
            <p:cNvPr id="543" name="CORSI PER STUDENTI…"/>
            <p:cNvSpPr txBox="1"/>
            <p:nvPr/>
          </p:nvSpPr>
          <p:spPr>
            <a:xfrm>
              <a:off x="76200" y="76200"/>
              <a:ext cx="3109322" cy="2778126"/>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p>
              <a:pPr marL="25400" marR="25400" algn="just">
                <a:defRPr b="1" sz="1200">
                  <a:latin typeface="+mn-lt"/>
                  <a:ea typeface="+mn-ea"/>
                  <a:cs typeface="+mn-cs"/>
                  <a:sym typeface="Helvetica"/>
                </a:defRPr>
              </a:pPr>
            </a:p>
            <a:p>
              <a:pPr marL="25400" marR="25400" algn="just">
                <a:lnSpc>
                  <a:spcPct val="150000"/>
                </a:lnSpc>
                <a:defRPr b="1" sz="1200">
                  <a:latin typeface="+mn-lt"/>
                  <a:ea typeface="+mn-ea"/>
                  <a:cs typeface="+mn-cs"/>
                  <a:sym typeface="Helvetica"/>
                </a:defRPr>
              </a:pPr>
              <a:r>
                <a:t>CORSI PER STUDENTI</a:t>
              </a:r>
            </a:p>
            <a:p>
              <a:pPr marL="25400" marR="25400" algn="just">
                <a:lnSpc>
                  <a:spcPct val="120000"/>
                </a:lnSpc>
                <a:defRPr sz="1000">
                  <a:latin typeface="+mn-lt"/>
                  <a:ea typeface="+mn-ea"/>
                  <a:cs typeface="+mn-cs"/>
                  <a:sym typeface="Helvetica"/>
                </a:defRPr>
              </a:pPr>
            </a:p>
            <a:p>
              <a:pPr defTabSz="457200">
                <a:lnSpc>
                  <a:spcPct val="120000"/>
                </a:lnSpc>
                <a:spcBef>
                  <a:spcPts val="1000"/>
                </a:spcBef>
                <a:defRPr sz="1400">
                  <a:latin typeface="+mn-lt"/>
                  <a:ea typeface="+mn-ea"/>
                  <a:cs typeface="+mn-cs"/>
                  <a:sym typeface="Helvetica"/>
                </a:defRPr>
              </a:pPr>
              <a:r>
                <a:t>17 corsi - 272 ore - tot studenti formati circa 375 (una media di 22 studenti a classe)</a:t>
              </a:r>
            </a:p>
            <a:p>
              <a:pPr defTabSz="457200">
                <a:lnSpc>
                  <a:spcPct val="150000"/>
                </a:lnSpc>
                <a:spcBef>
                  <a:spcPts val="1000"/>
                </a:spcBef>
                <a:defRPr sz="1400">
                  <a:latin typeface="+mn-lt"/>
                  <a:ea typeface="+mn-ea"/>
                  <a:cs typeface="+mn-cs"/>
                  <a:sym typeface="Helvetica"/>
                </a:defRPr>
              </a:pPr>
              <a:r>
                <a:t>Tematica: promuovere l’integrazione di attività, metodologie e contenuti volti a sviluppare le competenze STEM e digitali.</a:t>
              </a:r>
            </a:p>
          </p:txBody>
        </p:sp>
        <p:pic>
          <p:nvPicPr>
            <p:cNvPr id="542" name="CORSI PER STUDENTI… CORSI PER STUDENTI17 corsi - 272 ore - tot studenti formati circa 375 (una media di 22 studenti a classe)Tematica: promuovere l’integrazione di attività, metodologie e contenuti volti a sviluppare le competenze STEM e digitali." descr="CORSI PER STUDENTI… CORSI PER STUDENTI17 corsi - 272 ore - tot studenti formati circa 375 (una media di 22 studenti a classe)Tematica: promuovere l’integrazione di attività, metodologie e contenuti volti a sviluppare le competenze STEM e digitali."/>
            <p:cNvPicPr>
              <a:picLocks noChangeAspect="0"/>
            </p:cNvPicPr>
            <p:nvPr/>
          </p:nvPicPr>
          <p:blipFill>
            <a:blip r:embed="rId3">
              <a:extLst/>
            </a:blip>
            <a:stretch>
              <a:fillRect/>
            </a:stretch>
          </p:blipFill>
          <p:spPr>
            <a:xfrm>
              <a:off x="-1" y="0"/>
              <a:ext cx="3261723" cy="2930525"/>
            </a:xfrm>
            <a:prstGeom prst="rect">
              <a:avLst/>
            </a:prstGeom>
            <a:effectLst/>
          </p:spPr>
        </p:pic>
      </p:grpSp>
      <p:pic>
        <p:nvPicPr>
          <p:cNvPr id="545" name="scuola-digitale.jpg" descr="scuola-digitale.jpg"/>
          <p:cNvPicPr>
            <a:picLocks noChangeAspect="0"/>
          </p:cNvPicPr>
          <p:nvPr/>
        </p:nvPicPr>
        <p:blipFill>
          <a:blip r:embed="rId4">
            <a:extLst/>
          </a:blip>
          <a:stretch>
            <a:fillRect/>
          </a:stretch>
        </p:blipFill>
        <p:spPr>
          <a:xfrm>
            <a:off x="501086" y="399662"/>
            <a:ext cx="4726788" cy="2950101"/>
          </a:xfrm>
          <a:prstGeom prst="rect">
            <a:avLst/>
          </a:prstGeom>
          <a:effectLst>
            <a:outerShdw sx="100000" sy="100000" kx="0" ky="0" algn="b" rotWithShape="0" blurRad="0" dist="25400" dir="5400000">
              <a:srgbClr val="000000">
                <a:alpha val="50000"/>
              </a:srgbClr>
            </a:outerShdw>
          </a:effectLst>
        </p:spPr>
      </p:pic>
      <p:pic>
        <p:nvPicPr>
          <p:cNvPr id="546" name="stem-scaled.jpg" descr="stem-scaled.jpg"/>
          <p:cNvPicPr>
            <a:picLocks noChangeAspect="0"/>
          </p:cNvPicPr>
          <p:nvPr/>
        </p:nvPicPr>
        <p:blipFill>
          <a:blip r:embed="rId5">
            <a:extLst/>
          </a:blip>
          <a:stretch>
            <a:fillRect/>
          </a:stretch>
        </p:blipFill>
        <p:spPr>
          <a:xfrm>
            <a:off x="484891" y="3718554"/>
            <a:ext cx="8174218" cy="2751217"/>
          </a:xfrm>
          <a:prstGeom prst="rect">
            <a:avLst/>
          </a:prstGeom>
          <a:effectLst>
            <a:outerShdw sx="100000" sy="100000" kx="0" ky="0" algn="b" rotWithShape="0" blurRad="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08" name="IMG_1825_Original.jpg" descr="IMG_1825_Original.jpg"/>
          <p:cNvPicPr>
            <a:picLocks noChangeAspect="0"/>
          </p:cNvPicPr>
          <p:nvPr/>
        </p:nvPicPr>
        <p:blipFill>
          <a:blip r:embed="rId3">
            <a:extLst/>
          </a:blip>
          <a:stretch>
            <a:fillRect/>
          </a:stretch>
        </p:blipFill>
        <p:spPr>
          <a:xfrm>
            <a:off x="706421" y="722776"/>
            <a:ext cx="7731158" cy="3513187"/>
          </a:xfrm>
          <a:prstGeom prst="rect">
            <a:avLst/>
          </a:prstGeom>
          <a:effectLst>
            <a:outerShdw sx="100000" sy="100000" kx="0" ky="0" algn="b" rotWithShape="0" blurRad="254000" dist="127000" dir="16200000">
              <a:srgbClr val="000000">
                <a:alpha val="70000"/>
              </a:srgbClr>
            </a:outerShdw>
          </a:effectLst>
        </p:spPr>
      </p:pic>
      <p:sp>
        <p:nvSpPr>
          <p:cNvPr id="109" name="CasellaDiTesto 5"/>
          <p:cNvSpPr txBox="1"/>
          <p:nvPr/>
        </p:nvSpPr>
        <p:spPr>
          <a:xfrm>
            <a:off x="526367" y="4604445"/>
            <a:ext cx="8091266"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000">
                <a:effectLst>
                  <a:outerShdw sx="100000" sy="100000" kx="0" ky="0" algn="b" rotWithShape="0" blurRad="63500" dist="310007" dir="7680000">
                    <a:srgbClr val="655B46">
                      <a:alpha val="32000"/>
                    </a:srgbClr>
                  </a:outerShdw>
                </a:effectLst>
              </a:defRPr>
            </a:lvl1pPr>
          </a:lstStyle>
          <a:p>
            <a:pPr/>
            <a:r>
              <a:t>     SCUOLA   PRIMARIA “ CUOCO SASSI”</a:t>
            </a:r>
          </a:p>
        </p:txBody>
      </p:sp>
      <p:sp>
        <p:nvSpPr>
          <p:cNvPr id="110" name="CasellaDiTesto 9"/>
          <p:cNvSpPr txBox="1"/>
          <p:nvPr/>
        </p:nvSpPr>
        <p:spPr>
          <a:xfrm>
            <a:off x="45719" y="5521569"/>
            <a:ext cx="9052561"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50000"/>
              </a:lnSpc>
              <a:defRPr b="1" sz="2500">
                <a:latin typeface="+mn-lt"/>
                <a:ea typeface="+mn-ea"/>
                <a:cs typeface="+mn-cs"/>
                <a:sym typeface="Helvetica"/>
              </a:defRPr>
            </a:pPr>
            <a:r>
              <a:t>OPEN DAY </a:t>
            </a:r>
          </a:p>
          <a:p>
            <a:pPr algn="ctr">
              <a:defRPr sz="1500"/>
            </a:pPr>
            <a:r>
              <a:t>22 NOVEMBRE 2025</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48" name="Rettangolo 5" descr="Rettangolo 5"/>
          <p:cNvPicPr>
            <a:picLocks noChangeAspect="0"/>
          </p:cNvPicPr>
          <p:nvPr/>
        </p:nvPicPr>
        <p:blipFill>
          <a:blip r:embed="rId3">
            <a:extLst/>
          </a:blip>
          <a:stretch>
            <a:fillRect/>
          </a:stretch>
        </p:blipFill>
        <p:spPr>
          <a:xfrm>
            <a:off x="377918" y="317349"/>
            <a:ext cx="8388164" cy="6223302"/>
          </a:xfrm>
          <a:prstGeom prst="rect">
            <a:avLst/>
          </a:prstGeom>
          <a:effectLst>
            <a:outerShdw sx="100000" sy="100000" kx="0" ky="0" algn="b" rotWithShape="0" blurRad="63500" dist="0" dir="0">
              <a:srgbClr val="655B46">
                <a:alpha val="40000"/>
              </a:srgbClr>
            </a:outerShdw>
          </a:effectLst>
        </p:spPr>
      </p:pic>
      <p:grpSp>
        <p:nvGrpSpPr>
          <p:cNvPr id="551" name="Immagine 3"/>
          <p:cNvGrpSpPr/>
          <p:nvPr/>
        </p:nvGrpSpPr>
        <p:grpSpPr>
          <a:xfrm>
            <a:off x="1586364" y="682034"/>
            <a:ext cx="5971272" cy="2271680"/>
            <a:chOff x="0" y="0"/>
            <a:chExt cx="5971270" cy="2271678"/>
          </a:xfrm>
        </p:grpSpPr>
        <p:sp>
          <p:nvSpPr>
            <p:cNvPr id="549" name="Forma"/>
            <p:cNvSpPr/>
            <p:nvPr/>
          </p:nvSpPr>
          <p:spPr>
            <a:xfrm>
              <a:off x="-1" y="-1"/>
              <a:ext cx="5971272" cy="2271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153" y="0"/>
                    <a:pt x="342" y="0"/>
                  </a:cubicBezTo>
                  <a:lnTo>
                    <a:pt x="21258" y="0"/>
                  </a:lnTo>
                  <a:lnTo>
                    <a:pt x="21258" y="0"/>
                  </a:lnTo>
                  <a:cubicBezTo>
                    <a:pt x="21447" y="0"/>
                    <a:pt x="21600" y="403"/>
                    <a:pt x="21600" y="900"/>
                  </a:cubicBezTo>
                  <a:lnTo>
                    <a:pt x="21600" y="20700"/>
                  </a:lnTo>
                  <a:lnTo>
                    <a:pt x="21600" y="20700"/>
                  </a:lnTo>
                  <a:cubicBezTo>
                    <a:pt x="21600" y="21197"/>
                    <a:pt x="21447" y="21600"/>
                    <a:pt x="21258" y="21600"/>
                  </a:cubicBezTo>
                  <a:lnTo>
                    <a:pt x="342" y="21600"/>
                  </a:lnTo>
                  <a:lnTo>
                    <a:pt x="342" y="21600"/>
                  </a:lnTo>
                  <a:cubicBezTo>
                    <a:pt x="153"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550" name="image26.png" descr="image26.png"/>
            <p:cNvPicPr>
              <a:picLocks noChangeAspect="1"/>
            </p:cNvPicPr>
            <p:nvPr/>
          </p:nvPicPr>
          <p:blipFill>
            <a:blip r:embed="rId4">
              <a:extLst/>
            </a:blip>
            <a:srcRect l="0" t="0" r="0" b="0"/>
            <a:stretch>
              <a:fillRect/>
            </a:stretch>
          </p:blipFill>
          <p:spPr>
            <a:xfrm>
              <a:off x="0" y="0"/>
              <a:ext cx="5971271" cy="2271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3" y="0"/>
                  </a:moveTo>
                  <a:cubicBezTo>
                    <a:pt x="154" y="0"/>
                    <a:pt x="0" y="405"/>
                    <a:pt x="0" y="902"/>
                  </a:cubicBezTo>
                  <a:lnTo>
                    <a:pt x="0" y="20698"/>
                  </a:lnTo>
                  <a:cubicBezTo>
                    <a:pt x="0" y="21195"/>
                    <a:pt x="154" y="21600"/>
                    <a:pt x="343" y="21600"/>
                  </a:cubicBezTo>
                  <a:lnTo>
                    <a:pt x="21257" y="21600"/>
                  </a:lnTo>
                  <a:cubicBezTo>
                    <a:pt x="21446" y="21600"/>
                    <a:pt x="21600" y="21195"/>
                    <a:pt x="21600" y="20698"/>
                  </a:cubicBezTo>
                  <a:lnTo>
                    <a:pt x="21600" y="902"/>
                  </a:lnTo>
                  <a:cubicBezTo>
                    <a:pt x="21600" y="405"/>
                    <a:pt x="21446" y="0"/>
                    <a:pt x="21257" y="0"/>
                  </a:cubicBezTo>
                  <a:lnTo>
                    <a:pt x="343" y="0"/>
                  </a:lnTo>
                  <a:close/>
                </a:path>
              </a:pathLst>
            </a:custGeom>
            <a:ln w="76200" cap="sq">
              <a:solidFill>
                <a:srgbClr val="FFFFFF"/>
              </a:solidFill>
              <a:prstDash val="solid"/>
              <a:miter lim="800000"/>
            </a:ln>
            <a:effectLst>
              <a:reflection blurRad="0" stA="33000" stPos="0" endA="0" endPos="40000" dist="0" dir="5400000" fadeDir="5400000" sx="100000" sy="-100000" kx="0" ky="0" algn="bl" rotWithShape="0"/>
            </a:effectLst>
          </p:spPr>
        </p:pic>
      </p:grpSp>
      <p:grpSp>
        <p:nvGrpSpPr>
          <p:cNvPr id="554" name="Rettangolo 8"/>
          <p:cNvGrpSpPr/>
          <p:nvPr/>
        </p:nvGrpSpPr>
        <p:grpSpPr>
          <a:xfrm>
            <a:off x="861445" y="3968336"/>
            <a:ext cx="7421110" cy="2130378"/>
            <a:chOff x="0" y="0"/>
            <a:chExt cx="7421108" cy="2130377"/>
          </a:xfrm>
        </p:grpSpPr>
        <p:sp>
          <p:nvSpPr>
            <p:cNvPr id="552" name="Rettangolo"/>
            <p:cNvSpPr/>
            <p:nvPr/>
          </p:nvSpPr>
          <p:spPr>
            <a:xfrm>
              <a:off x="-1" y="-1"/>
              <a:ext cx="7421110" cy="2130379"/>
            </a:xfrm>
            <a:prstGeom prst="rect">
              <a:avLst/>
            </a:prstGeom>
            <a:solidFill>
              <a:srgbClr val="FFFFFF"/>
            </a:solidFill>
            <a:ln w="12700" cap="flat">
              <a:solidFill>
                <a:schemeClr val="accent2">
                  <a:satOff val="-6318"/>
                  <a:lumOff val="-13176"/>
                </a:schemeClr>
              </a:solidFill>
              <a:prstDash val="solid"/>
              <a:miter lim="400000"/>
            </a:ln>
            <a:effectLst>
              <a:outerShdw sx="100000" sy="100000" kx="0" ky="0" algn="b" rotWithShape="0" blurRad="190500" dist="12700" dir="5400000">
                <a:srgbClr val="000000"/>
              </a:outerShdw>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sp>
          <p:nvSpPr>
            <p:cNvPr id="553" name="Il registro elettronico sostituisce il registro di classe e quello personale del docente.…"/>
            <p:cNvSpPr txBox="1"/>
            <p:nvPr/>
          </p:nvSpPr>
          <p:spPr>
            <a:xfrm>
              <a:off x="148255" y="161896"/>
              <a:ext cx="7124598" cy="18065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indent="3175" algn="just">
                <a:defRPr sz="1400">
                  <a:latin typeface="+mn-lt"/>
                  <a:ea typeface="+mn-ea"/>
                  <a:cs typeface="+mn-cs"/>
                  <a:sym typeface="Helvetica"/>
                </a:defRPr>
              </a:pPr>
              <a:r>
                <a:t>Il registro elettronico sostituisce il registro di classe e quello personale del docente.</a:t>
              </a:r>
              <a:endParaRPr>
                <a:solidFill>
                  <a:srgbClr val="FFFFFF"/>
                </a:solidFill>
              </a:endParaRPr>
            </a:p>
            <a:p>
              <a:pPr indent="3175" algn="just">
                <a:defRPr sz="1400">
                  <a:latin typeface="+mn-lt"/>
                  <a:ea typeface="+mn-ea"/>
                  <a:cs typeface="+mn-cs"/>
                  <a:sym typeface="Helvetica"/>
                </a:defRPr>
              </a:pPr>
              <a:r>
                <a:t> </a:t>
              </a:r>
              <a:endParaRPr>
                <a:solidFill>
                  <a:srgbClr val="FFFFFF"/>
                </a:solidFill>
              </a:endParaRPr>
            </a:p>
            <a:p>
              <a:pPr indent="3175" algn="just">
                <a:defRPr sz="1400">
                  <a:latin typeface="+mn-lt"/>
                  <a:ea typeface="+mn-ea"/>
                  <a:cs typeface="+mn-cs"/>
                  <a:sym typeface="Helvetica"/>
                </a:defRPr>
              </a:pPr>
              <a:r>
                <a:t>E’ finalizzato alla dematerializzazione, allo snellimento delle procedure e a garantire e promuovere l’accesso all’informazione da parte delle famiglie. </a:t>
              </a:r>
              <a:endParaRPr>
                <a:solidFill>
                  <a:srgbClr val="FFFFFF"/>
                </a:solidFill>
              </a:endParaRPr>
            </a:p>
            <a:p>
              <a:pPr indent="3175" algn="just">
                <a:defRPr sz="1400">
                  <a:latin typeface="+mn-lt"/>
                  <a:ea typeface="+mn-ea"/>
                  <a:cs typeface="+mn-cs"/>
                  <a:sym typeface="Helvetica"/>
                </a:defRPr>
              </a:pPr>
              <a:r>
                <a:t> </a:t>
              </a:r>
              <a:endParaRPr>
                <a:solidFill>
                  <a:srgbClr val="FFFFFF"/>
                </a:solidFill>
              </a:endParaRPr>
            </a:p>
            <a:p>
              <a:pPr indent="3175" algn="just">
                <a:defRPr sz="1400">
                  <a:latin typeface="+mn-lt"/>
                  <a:ea typeface="+mn-ea"/>
                  <a:cs typeface="+mn-cs"/>
                  <a:sym typeface="Helvetica"/>
                </a:defRPr>
              </a:pPr>
              <a:r>
                <a:t>Nel pieno rispetto della tutela della privacy: ogni tipologia di utente ha accesso solo ad informazioni strettamente pertinenti al proprio ruolo. </a:t>
              </a:r>
            </a:p>
          </p:txBody>
        </p:sp>
      </p:grpSp>
      <p:grpSp>
        <p:nvGrpSpPr>
          <p:cNvPr id="557" name="Rettangolo 7"/>
          <p:cNvGrpSpPr/>
          <p:nvPr/>
        </p:nvGrpSpPr>
        <p:grpSpPr>
          <a:xfrm>
            <a:off x="2874140" y="3258976"/>
            <a:ext cx="3395720" cy="513290"/>
            <a:chOff x="0" y="0"/>
            <a:chExt cx="3395718" cy="513289"/>
          </a:xfrm>
        </p:grpSpPr>
        <p:sp>
          <p:nvSpPr>
            <p:cNvPr id="555" name="Rettangolo"/>
            <p:cNvSpPr/>
            <p:nvPr/>
          </p:nvSpPr>
          <p:spPr>
            <a:xfrm>
              <a:off x="-1" y="-1"/>
              <a:ext cx="3395720" cy="513291"/>
            </a:xfrm>
            <a:prstGeom prst="rect">
              <a:avLst/>
            </a:prstGeom>
            <a:solidFill>
              <a:srgbClr val="FFFFFF"/>
            </a:solidFill>
            <a:ln w="12700" cap="flat">
              <a:solidFill>
                <a:schemeClr val="accent2"/>
              </a:solidFill>
              <a:prstDash val="solid"/>
              <a:miter lim="400000"/>
            </a:ln>
            <a:effectLst>
              <a:outerShdw sx="100000" sy="100000" kx="0" ky="0" algn="b" rotWithShape="0" blurRad="190500" dist="12700" dir="5400000">
                <a:srgbClr val="000000"/>
              </a:outerShdw>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556" name="IL REGISTRO ELETTRONICO"/>
            <p:cNvSpPr txBox="1"/>
            <p:nvPr/>
          </p:nvSpPr>
          <p:spPr>
            <a:xfrm>
              <a:off x="38117" y="111613"/>
              <a:ext cx="3319484" cy="2900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500">
                  <a:latin typeface="+mn-lt"/>
                  <a:ea typeface="+mn-ea"/>
                  <a:cs typeface="+mn-cs"/>
                  <a:sym typeface="Helvetica"/>
                </a:defRPr>
              </a:lvl1pPr>
            </a:lstStyle>
            <a:p>
              <a:pPr/>
              <a:r>
                <a:t>IL REGISTRO ELETTRONICO</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5" grpId="1" fill="hold">
                                  <p:stCondLst>
                                    <p:cond delay="2000"/>
                                  </p:stCondLst>
                                  <p:iterate type="el" backwards="0">
                                    <p:tmAbs val="0"/>
                                  </p:iterate>
                                  <p:childTnLst>
                                    <p:set>
                                      <p:cBhvr>
                                        <p:cTn id="6" fill="hold"/>
                                        <p:tgtEl>
                                          <p:spTgt spid="551"/>
                                        </p:tgtEl>
                                        <p:attrNameLst>
                                          <p:attrName>style.visibility</p:attrName>
                                        </p:attrNameLst>
                                      </p:cBhvr>
                                      <p:to>
                                        <p:strVal val="visible"/>
                                      </p:to>
                                    </p:set>
                                    <p:anim calcmode="lin" valueType="num">
                                      <p:cBhvr>
                                        <p:cTn id="7" dur="2000" fill="hold"/>
                                        <p:tgtEl>
                                          <p:spTgt spid="551"/>
                                        </p:tgtEl>
                                        <p:attrNameLst>
                                          <p:attrName>ppt_w</p:attrName>
                                        </p:attrNameLst>
                                      </p:cBhvr>
                                      <p:tavLst>
                                        <p:tav tm="0">
                                          <p:val>
                                            <p:fltVal val="0"/>
                                          </p:val>
                                        </p:tav>
                                        <p:tav tm="100000">
                                          <p:val>
                                            <p:strVal val="#ppt_w"/>
                                          </p:val>
                                        </p:tav>
                                      </p:tavLst>
                                    </p:anim>
                                    <p:anim calcmode="lin" valueType="num">
                                      <p:cBhvr>
                                        <p:cTn id="8" dur="2000" fill="hold"/>
                                        <p:tgtEl>
                                          <p:spTgt spid="551"/>
                                        </p:tgtEl>
                                        <p:attrNameLst>
                                          <p:attrName>ppt_h</p:attrName>
                                        </p:attrNameLst>
                                      </p:cBhvr>
                                      <p:tavLst>
                                        <p:tav tm="0">
                                          <p:val>
                                            <p:fltVal val="0"/>
                                          </p:val>
                                        </p:tav>
                                        <p:tav tm="100000">
                                          <p:val>
                                            <p:strVal val="#ppt_h"/>
                                          </p:val>
                                        </p:tav>
                                      </p:tavLst>
                                    </p:anim>
                                    <p:anim calcmode="lin" valueType="num">
                                      <p:cBhvr>
                                        <p:cTn id="9" dur="2000" fill="hold"/>
                                        <p:tgtEl>
                                          <p:spTgt spid="551"/>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5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4000"/>
                            </p:stCondLst>
                            <p:childTnLst>
                              <p:par>
                                <p:cTn id="12" presetClass="entr" nodeType="afterEffect" presetSubtype="0" presetID="15" grpId="2" fill="hold">
                                  <p:stCondLst>
                                    <p:cond delay="0"/>
                                  </p:stCondLst>
                                  <p:iterate type="el" backwards="0">
                                    <p:tmAbs val="0"/>
                                  </p:iterate>
                                  <p:childTnLst>
                                    <p:set>
                                      <p:cBhvr>
                                        <p:cTn id="13" fill="hold"/>
                                        <p:tgtEl>
                                          <p:spTgt spid="557"/>
                                        </p:tgtEl>
                                        <p:attrNameLst>
                                          <p:attrName>style.visibility</p:attrName>
                                        </p:attrNameLst>
                                      </p:cBhvr>
                                      <p:to>
                                        <p:strVal val="visible"/>
                                      </p:to>
                                    </p:set>
                                    <p:anim calcmode="lin" valueType="num">
                                      <p:cBhvr>
                                        <p:cTn id="14" dur="3000" fill="hold"/>
                                        <p:tgtEl>
                                          <p:spTgt spid="557"/>
                                        </p:tgtEl>
                                        <p:attrNameLst>
                                          <p:attrName>ppt_w</p:attrName>
                                        </p:attrNameLst>
                                      </p:cBhvr>
                                      <p:tavLst>
                                        <p:tav tm="0">
                                          <p:val>
                                            <p:fltVal val="0"/>
                                          </p:val>
                                        </p:tav>
                                        <p:tav tm="100000">
                                          <p:val>
                                            <p:strVal val="#ppt_w"/>
                                          </p:val>
                                        </p:tav>
                                      </p:tavLst>
                                    </p:anim>
                                    <p:anim calcmode="lin" valueType="num">
                                      <p:cBhvr>
                                        <p:cTn id="15" dur="3000" fill="hold"/>
                                        <p:tgtEl>
                                          <p:spTgt spid="557"/>
                                        </p:tgtEl>
                                        <p:attrNameLst>
                                          <p:attrName>ppt_h</p:attrName>
                                        </p:attrNameLst>
                                      </p:cBhvr>
                                      <p:tavLst>
                                        <p:tav tm="0">
                                          <p:val>
                                            <p:fltVal val="0"/>
                                          </p:val>
                                        </p:tav>
                                        <p:tav tm="100000">
                                          <p:val>
                                            <p:strVal val="#ppt_h"/>
                                          </p:val>
                                        </p:tav>
                                      </p:tavLst>
                                    </p:anim>
                                    <p:anim calcmode="lin" valueType="num">
                                      <p:cBhvr>
                                        <p:cTn id="16" dur="3000" fill="hold"/>
                                        <p:tgtEl>
                                          <p:spTgt spid="557"/>
                                        </p:tgtEl>
                                        <p:attrNameLst>
                                          <p:attrName>ppt_x</p:attrName>
                                        </p:attrNameLst>
                                      </p:cBhvr>
                                      <p:tavLst>
                                        <p:tav tm="0" fmla="#ppt_x+(cos(-2*pi*(1-$))*-#ppt_x-sin(-2*pi*(1-$))*(1-#ppt_y))*(1-$)">
                                          <p:val>
                                            <p:fltVal val="0"/>
                                          </p:val>
                                        </p:tav>
                                        <p:tav tm="100000">
                                          <p:val>
                                            <p:fltVal val="1"/>
                                          </p:val>
                                        </p:tav>
                                      </p:tavLst>
                                    </p:anim>
                                    <p:anim calcmode="lin" valueType="num">
                                      <p:cBhvr>
                                        <p:cTn id="17" dur="3000" fill="hold"/>
                                        <p:tgtEl>
                                          <p:spTgt spid="5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1" grpId="1"/>
      <p:bldP build="whole" bldLvl="1" animBg="1" rev="0" advAuto="0" spid="557"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59" name="Rettangolo 5" descr="Rettangolo 5"/>
          <p:cNvPicPr>
            <a:picLocks noChangeAspect="0"/>
          </p:cNvPicPr>
          <p:nvPr/>
        </p:nvPicPr>
        <p:blipFill>
          <a:blip r:embed="rId3">
            <a:extLst/>
          </a:blip>
          <a:stretch>
            <a:fillRect/>
          </a:stretch>
        </p:blipFill>
        <p:spPr>
          <a:xfrm>
            <a:off x="320768" y="314418"/>
            <a:ext cx="8502464" cy="6229164"/>
          </a:xfrm>
          <a:prstGeom prst="rect">
            <a:avLst/>
          </a:prstGeom>
          <a:effectLst>
            <a:outerShdw sx="100000" sy="100000" kx="0" ky="0" algn="b" rotWithShape="0" blurRad="63500" dist="0" dir="0">
              <a:srgbClr val="655B46">
                <a:alpha val="40000"/>
              </a:srgbClr>
            </a:outerShdw>
          </a:effectLst>
        </p:spPr>
      </p:pic>
      <p:grpSp>
        <p:nvGrpSpPr>
          <p:cNvPr id="562" name="Rettangolo 7"/>
          <p:cNvGrpSpPr/>
          <p:nvPr/>
        </p:nvGrpSpPr>
        <p:grpSpPr>
          <a:xfrm>
            <a:off x="2696340" y="735632"/>
            <a:ext cx="3751320" cy="567042"/>
            <a:chOff x="0" y="0"/>
            <a:chExt cx="3751318" cy="567040"/>
          </a:xfrm>
        </p:grpSpPr>
        <p:sp>
          <p:nvSpPr>
            <p:cNvPr id="560" name="Rettangolo"/>
            <p:cNvSpPr/>
            <p:nvPr/>
          </p:nvSpPr>
          <p:spPr>
            <a:xfrm>
              <a:off x="-1" y="-1"/>
              <a:ext cx="3751320" cy="567042"/>
            </a:xfrm>
            <a:prstGeom prst="rect">
              <a:avLst/>
            </a:prstGeom>
            <a:solidFill>
              <a:srgbClr val="FFFFFF"/>
            </a:solidFill>
            <a:ln w="12700" cap="flat">
              <a:solidFill>
                <a:srgbClr val="638524"/>
              </a:solidFill>
              <a:prstDash val="solid"/>
              <a:round/>
            </a:ln>
            <a:effectLst>
              <a:outerShdw sx="100000" sy="100000" kx="0" ky="0" algn="b" rotWithShape="0" blurRad="190500" dist="12700" dir="5400000">
                <a:srgbClr val="000000"/>
              </a:outerShdw>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561" name="ISCRIZIONI ALLA PRIMA CLASSE"/>
            <p:cNvSpPr txBox="1"/>
            <p:nvPr/>
          </p:nvSpPr>
          <p:spPr>
            <a:xfrm>
              <a:off x="42108" y="123301"/>
              <a:ext cx="3667102" cy="320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500">
                  <a:latin typeface="+mn-lt"/>
                  <a:ea typeface="+mn-ea"/>
                  <a:cs typeface="+mn-cs"/>
                  <a:sym typeface="Helvetica"/>
                </a:defRPr>
              </a:lvl1pPr>
            </a:lstStyle>
            <a:p>
              <a:pPr/>
              <a:r>
                <a:t>ISCRIZIONI ALLA PRIMA CLASSE</a:t>
              </a:r>
            </a:p>
          </p:txBody>
        </p:sp>
      </p:grpSp>
      <p:pic>
        <p:nvPicPr>
          <p:cNvPr id="563" name="I GENITORI O GLI ESERCENTI LA RESPONSABILITA’ GENITORIALE… I GENITORI O GLI ESERCENTI LA RESPONSABILITA’ GENITORIALEIscrivono alla prima classe della Scuola primaria i bambini che compiono 6 anni di età entro il 31 dicembre 2026;possono iscrivere i bambi" descr="I GENITORI O GLI ESERCENTI LA RESPONSABILITA’ GENITORIALE… I GENITORI O GLI ESERCENTI LA RESPONSABILITA’ GENITORIALEIscrivono alla prima classe della Scuola primaria i bambini che compiono 6 anni di età entro il 31 dicembre 2026;possono iscrivere i bambini che compiono 6 anni di età dopo il 31 dicembre  2026 ed entro il 30 aprile 2027;     INSEGNAMENTO DELLA RELIGIONE CATTOLICA E  DELL’ ATTIVITA’ ALTERNATIVA La facoltà di avvalersi o non avvalersi dell’insegnamento  della religione cattolica è esercitata ( dalle persone di cui sopra ) mediante la compilazione dell’apposita sezione on line.    OPZIONI ALTERNATIVEAttività didattiche e formative individuate dai docenti in fase di programmazione educativa;non frequenza della scuola nelle ore di insegnamento della religione cattolica: su richiesta della famiglia, entrata posticipata e/o uscita anticipata qualora le ore di IRC fossero collocate a inizio o fine giornata."/>
          <p:cNvPicPr>
            <a:picLocks noChangeAspect="0"/>
          </p:cNvPicPr>
          <p:nvPr/>
        </p:nvPicPr>
        <p:blipFill>
          <a:blip r:embed="rId4">
            <a:extLst/>
          </a:blip>
          <a:stretch>
            <a:fillRect/>
          </a:stretch>
        </p:blipFill>
        <p:spPr>
          <a:xfrm>
            <a:off x="891224" y="1749433"/>
            <a:ext cx="7361552" cy="4254501"/>
          </a:xfrm>
          <a:prstGeom prst="rect">
            <a:avLst/>
          </a:prstGeom>
          <a:effectLst>
            <a:outerShdw sx="100000" sy="100000" kx="0" ky="0" algn="b" rotWithShape="0" blurRad="190500" dist="127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5" grpId="1" fill="hold">
                                  <p:stCondLst>
                                    <p:cond delay="0"/>
                                  </p:stCondLst>
                                  <p:iterate type="el" backwards="0">
                                    <p:tmAbs val="0"/>
                                  </p:iterate>
                                  <p:childTnLst>
                                    <p:set>
                                      <p:cBhvr>
                                        <p:cTn id="6" fill="hold"/>
                                        <p:tgtEl>
                                          <p:spTgt spid="562"/>
                                        </p:tgtEl>
                                        <p:attrNameLst>
                                          <p:attrName>style.visibility</p:attrName>
                                        </p:attrNameLst>
                                      </p:cBhvr>
                                      <p:to>
                                        <p:strVal val="visible"/>
                                      </p:to>
                                    </p:set>
                                    <p:anim calcmode="lin" valueType="num">
                                      <p:cBhvr>
                                        <p:cTn id="7" dur="3000" fill="hold"/>
                                        <p:tgtEl>
                                          <p:spTgt spid="562"/>
                                        </p:tgtEl>
                                        <p:attrNameLst>
                                          <p:attrName>ppt_w</p:attrName>
                                        </p:attrNameLst>
                                      </p:cBhvr>
                                      <p:tavLst>
                                        <p:tav tm="0">
                                          <p:val>
                                            <p:fltVal val="0"/>
                                          </p:val>
                                        </p:tav>
                                        <p:tav tm="100000">
                                          <p:val>
                                            <p:strVal val="#ppt_w"/>
                                          </p:val>
                                        </p:tav>
                                      </p:tavLst>
                                    </p:anim>
                                    <p:anim calcmode="lin" valueType="num">
                                      <p:cBhvr>
                                        <p:cTn id="8" dur="3000" fill="hold"/>
                                        <p:tgtEl>
                                          <p:spTgt spid="562"/>
                                        </p:tgtEl>
                                        <p:attrNameLst>
                                          <p:attrName>ppt_h</p:attrName>
                                        </p:attrNameLst>
                                      </p:cBhvr>
                                      <p:tavLst>
                                        <p:tav tm="0">
                                          <p:val>
                                            <p:fltVal val="0"/>
                                          </p:val>
                                        </p:tav>
                                        <p:tav tm="100000">
                                          <p:val>
                                            <p:strVal val="#ppt_h"/>
                                          </p:val>
                                        </p:tav>
                                      </p:tavLst>
                                    </p:anim>
                                    <p:anim calcmode="lin" valueType="num">
                                      <p:cBhvr>
                                        <p:cTn id="9" dur="3000" fill="hold"/>
                                        <p:tgtEl>
                                          <p:spTgt spid="562"/>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5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65" name="Rettangolo 5" descr="Rettangolo 5"/>
          <p:cNvPicPr>
            <a:picLocks noChangeAspect="0"/>
          </p:cNvPicPr>
          <p:nvPr/>
        </p:nvPicPr>
        <p:blipFill>
          <a:blip r:embed="rId3">
            <a:extLst/>
          </a:blip>
          <a:stretch>
            <a:fillRect/>
          </a:stretch>
        </p:blipFill>
        <p:spPr>
          <a:xfrm>
            <a:off x="320768" y="314418"/>
            <a:ext cx="8502464" cy="6229164"/>
          </a:xfrm>
          <a:prstGeom prst="rect">
            <a:avLst/>
          </a:prstGeom>
          <a:effectLst>
            <a:outerShdw sx="100000" sy="100000" kx="0" ky="0" algn="b" rotWithShape="0" blurRad="63500" dist="0" dir="0">
              <a:srgbClr val="655B46">
                <a:alpha val="40000"/>
              </a:srgbClr>
            </a:outerShdw>
          </a:effectLst>
        </p:spPr>
      </p:pic>
      <p:grpSp>
        <p:nvGrpSpPr>
          <p:cNvPr id="568" name="Rettangolo 7"/>
          <p:cNvGrpSpPr/>
          <p:nvPr/>
        </p:nvGrpSpPr>
        <p:grpSpPr>
          <a:xfrm>
            <a:off x="2821912" y="643257"/>
            <a:ext cx="3500176" cy="529079"/>
            <a:chOff x="0" y="0"/>
            <a:chExt cx="3500174" cy="529078"/>
          </a:xfrm>
        </p:grpSpPr>
        <p:sp>
          <p:nvSpPr>
            <p:cNvPr id="566" name="Rettangolo"/>
            <p:cNvSpPr/>
            <p:nvPr/>
          </p:nvSpPr>
          <p:spPr>
            <a:xfrm>
              <a:off x="-1" y="-1"/>
              <a:ext cx="3500176" cy="529080"/>
            </a:xfrm>
            <a:prstGeom prst="rect">
              <a:avLst/>
            </a:prstGeom>
            <a:solidFill>
              <a:srgbClr val="FFFFFF"/>
            </a:solidFill>
            <a:ln w="12700" cap="flat">
              <a:solidFill>
                <a:srgbClr val="638524"/>
              </a:solidFill>
              <a:prstDash val="solid"/>
              <a:round/>
            </a:ln>
            <a:effectLst>
              <a:outerShdw sx="100000" sy="100000" kx="0" ky="0" algn="b" rotWithShape="0" blurRad="190500" dist="12700" dir="5400000">
                <a:srgbClr val="000000"/>
              </a:outerShdw>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567" name="COME E QUANDO FARE L’ISCRIZIONE"/>
            <p:cNvSpPr txBox="1"/>
            <p:nvPr/>
          </p:nvSpPr>
          <p:spPr>
            <a:xfrm>
              <a:off x="39289" y="115046"/>
              <a:ext cx="3421596" cy="298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400">
                  <a:latin typeface="+mn-lt"/>
                  <a:ea typeface="+mn-ea"/>
                  <a:cs typeface="+mn-cs"/>
                  <a:sym typeface="Helvetica"/>
                </a:defRPr>
              </a:lvl1pPr>
            </a:lstStyle>
            <a:p>
              <a:pPr/>
              <a:r>
                <a:t>COME E QUANDO FARE L’ISCRIZIONE</a:t>
              </a:r>
            </a:p>
          </p:txBody>
        </p:sp>
      </p:grpSp>
      <p:pic>
        <p:nvPicPr>
          <p:cNvPr id="569" name="Screenshot 2025-11-02 alle 15.28.34.png" descr="Screenshot 2025-11-02 alle 15.28.34.png"/>
          <p:cNvPicPr>
            <a:picLocks noChangeAspect="0"/>
          </p:cNvPicPr>
          <p:nvPr/>
        </p:nvPicPr>
        <p:blipFill>
          <a:blip r:embed="rId4">
            <a:extLst/>
          </a:blip>
          <a:stretch>
            <a:fillRect/>
          </a:stretch>
        </p:blipFill>
        <p:spPr>
          <a:xfrm>
            <a:off x="1510631" y="1400980"/>
            <a:ext cx="6122738" cy="3606801"/>
          </a:xfrm>
          <a:prstGeom prst="rect">
            <a:avLst/>
          </a:prstGeom>
          <a:effectLst>
            <a:outerShdw sx="100000" sy="100000" kx="0" ky="0" algn="b" rotWithShape="0" blurRad="63500" dist="25400" dir="5400000">
              <a:srgbClr val="000000">
                <a:alpha val="50000"/>
              </a:srgbClr>
            </a:outerShdw>
          </a:effectLst>
        </p:spPr>
      </p:pic>
      <p:pic>
        <p:nvPicPr>
          <p:cNvPr id="570" name="A oggi, nella home di UNICA, sezione  Iscrizioni on line del MIM, non ci sono informazioni aggiornate.… A oggi, nella home di UNICA, sezione  Iscrizioni on line del MIM, non ci sono informazioni aggiornate. Per dare un’indicazione di massima, del periodo" descr="A oggi, nella home di UNICA, sezione  Iscrizioni on line del MIM, non ci sono informazioni aggiornate.… A oggi, nella home di UNICA, sezione  Iscrizioni on line del MIM, non ci sono informazioni aggiornate. Per dare un’indicazione di massima, del periodo e delle tempistiche, si aggiunge   a questa presentazione lo screenshot  di quanto al momento visualizzabile."/>
          <p:cNvPicPr>
            <a:picLocks noChangeAspect="0"/>
          </p:cNvPicPr>
          <p:nvPr/>
        </p:nvPicPr>
        <p:blipFill>
          <a:blip r:embed="rId5">
            <a:extLst/>
          </a:blip>
          <a:stretch>
            <a:fillRect/>
          </a:stretch>
        </p:blipFill>
        <p:spPr>
          <a:xfrm>
            <a:off x="704451" y="5223725"/>
            <a:ext cx="7735098" cy="965201"/>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5" grpId="1" fill="hold">
                                  <p:stCondLst>
                                    <p:cond delay="0"/>
                                  </p:stCondLst>
                                  <p:iterate type="el" backwards="0">
                                    <p:tmAbs val="0"/>
                                  </p:iterate>
                                  <p:childTnLst>
                                    <p:set>
                                      <p:cBhvr>
                                        <p:cTn id="6" fill="hold"/>
                                        <p:tgtEl>
                                          <p:spTgt spid="568"/>
                                        </p:tgtEl>
                                        <p:attrNameLst>
                                          <p:attrName>style.visibility</p:attrName>
                                        </p:attrNameLst>
                                      </p:cBhvr>
                                      <p:to>
                                        <p:strVal val="visible"/>
                                      </p:to>
                                    </p:set>
                                    <p:anim calcmode="lin" valueType="num">
                                      <p:cBhvr>
                                        <p:cTn id="7" dur="3000" fill="hold"/>
                                        <p:tgtEl>
                                          <p:spTgt spid="568"/>
                                        </p:tgtEl>
                                        <p:attrNameLst>
                                          <p:attrName>ppt_w</p:attrName>
                                        </p:attrNameLst>
                                      </p:cBhvr>
                                      <p:tavLst>
                                        <p:tav tm="0">
                                          <p:val>
                                            <p:fltVal val="0"/>
                                          </p:val>
                                        </p:tav>
                                        <p:tav tm="100000">
                                          <p:val>
                                            <p:strVal val="#ppt_w"/>
                                          </p:val>
                                        </p:tav>
                                      </p:tavLst>
                                    </p:anim>
                                    <p:anim calcmode="lin" valueType="num">
                                      <p:cBhvr>
                                        <p:cTn id="8" dur="3000" fill="hold"/>
                                        <p:tgtEl>
                                          <p:spTgt spid="568"/>
                                        </p:tgtEl>
                                        <p:attrNameLst>
                                          <p:attrName>ppt_h</p:attrName>
                                        </p:attrNameLst>
                                      </p:cBhvr>
                                      <p:tavLst>
                                        <p:tav tm="0">
                                          <p:val>
                                            <p:fltVal val="0"/>
                                          </p:val>
                                        </p:tav>
                                        <p:tav tm="100000">
                                          <p:val>
                                            <p:strVal val="#ppt_h"/>
                                          </p:val>
                                        </p:tav>
                                      </p:tavLst>
                                    </p:anim>
                                    <p:anim calcmode="lin" valueType="num">
                                      <p:cBhvr>
                                        <p:cTn id="9" dur="3000" fill="hold"/>
                                        <p:tgtEl>
                                          <p:spTgt spid="568"/>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5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74" name="Rettangolo 5"/>
          <p:cNvGrpSpPr/>
          <p:nvPr/>
        </p:nvGrpSpPr>
        <p:grpSpPr>
          <a:xfrm>
            <a:off x="454218" y="454594"/>
            <a:ext cx="8235564" cy="5948812"/>
            <a:chOff x="0" y="0"/>
            <a:chExt cx="8235563" cy="5948810"/>
          </a:xfrm>
        </p:grpSpPr>
        <p:sp>
          <p:nvSpPr>
            <p:cNvPr id="573" name="Rettangolo 5"/>
            <p:cNvSpPr/>
            <p:nvPr/>
          </p:nvSpPr>
          <p:spPr>
            <a:xfrm>
              <a:off x="53881" y="53881"/>
              <a:ext cx="8127801" cy="5841049"/>
            </a:xfrm>
            <a:prstGeom prst="rect">
              <a:avLst/>
            </a:prstGeom>
            <a:solidFill>
              <a:schemeClr val="accent2"/>
            </a:solidFill>
            <a:ln>
              <a:noFill/>
            </a:ln>
            <a:effectLst/>
          </p:spPr>
          <p:txBody>
            <a:bodyPr wrap="square" lIns="45719" tIns="45719" rIns="45719" bIns="45719" numCol="1" anchor="ctr">
              <a:noAutofit/>
            </a:bodyPr>
            <a:lstStyle/>
            <a:p>
              <a:pPr>
                <a:defRPr>
                  <a:solidFill>
                    <a:srgbClr val="FFFFFF"/>
                  </a:solidFill>
                </a:defRPr>
              </a:pPr>
            </a:p>
          </p:txBody>
        </p:sp>
        <p:pic>
          <p:nvPicPr>
            <p:cNvPr id="572" name="Rettangolo 5" descr="Rettangolo 5"/>
            <p:cNvPicPr>
              <a:picLocks noChangeAspect="0"/>
            </p:cNvPicPr>
            <p:nvPr/>
          </p:nvPicPr>
          <p:blipFill>
            <a:blip r:embed="rId3">
              <a:extLst/>
            </a:blip>
            <a:stretch>
              <a:fillRect/>
            </a:stretch>
          </p:blipFill>
          <p:spPr>
            <a:xfrm>
              <a:off x="-1" y="-1"/>
              <a:ext cx="8235565" cy="5948812"/>
            </a:xfrm>
            <a:prstGeom prst="rect">
              <a:avLst/>
            </a:prstGeom>
            <a:effectLst/>
          </p:spPr>
        </p:pic>
      </p:grpSp>
      <p:grpSp>
        <p:nvGrpSpPr>
          <p:cNvPr id="577" name="Rettangolo 7"/>
          <p:cNvGrpSpPr/>
          <p:nvPr/>
        </p:nvGrpSpPr>
        <p:grpSpPr>
          <a:xfrm>
            <a:off x="2696340" y="900107"/>
            <a:ext cx="3751320" cy="567042"/>
            <a:chOff x="0" y="0"/>
            <a:chExt cx="3751318" cy="567040"/>
          </a:xfrm>
        </p:grpSpPr>
        <p:sp>
          <p:nvSpPr>
            <p:cNvPr id="575" name="Rettangolo"/>
            <p:cNvSpPr/>
            <p:nvPr/>
          </p:nvSpPr>
          <p:spPr>
            <a:xfrm>
              <a:off x="-1" y="-1"/>
              <a:ext cx="3751320" cy="567042"/>
            </a:xfrm>
            <a:prstGeom prst="rect">
              <a:avLst/>
            </a:prstGeom>
            <a:solidFill>
              <a:srgbClr val="FFFFFF"/>
            </a:solidFill>
            <a:ln w="12700" cap="flat">
              <a:solidFill>
                <a:srgbClr val="638524"/>
              </a:solidFill>
              <a:prstDash val="solid"/>
              <a:round/>
            </a:ln>
            <a:effectLst>
              <a:outerShdw sx="100000" sy="100000" kx="0" ky="0" algn="b" rotWithShape="0" blurRad="190500" dist="12700" dir="5400000">
                <a:srgbClr val="000000"/>
              </a:outerShdw>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576" name="CRITERI  DI  PRECEDENZA"/>
            <p:cNvSpPr txBox="1"/>
            <p:nvPr/>
          </p:nvSpPr>
          <p:spPr>
            <a:xfrm>
              <a:off x="42108" y="123301"/>
              <a:ext cx="3667102" cy="320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a:latin typeface="+mn-lt"/>
                  <a:ea typeface="+mn-ea"/>
                  <a:cs typeface="+mn-cs"/>
                  <a:sym typeface="Helvetica"/>
                </a:defRPr>
              </a:lvl1pPr>
            </a:lstStyle>
            <a:p>
              <a:pPr/>
              <a:r>
                <a:t>CRITERI  DI  PRECEDENZA</a:t>
              </a:r>
            </a:p>
          </p:txBody>
        </p:sp>
      </p:grpSp>
      <p:pic>
        <p:nvPicPr>
          <p:cNvPr id="578" name="Se, rispetto ai posti disponibili, si registrerà un esubero delle domande di iscrizione si terrà conto  dei criteri di seguito riportati.… Se, rispetto ai posti disponibili, si registrerà un esubero delle domande di iscrizione si terrà conto  dei criteri" descr="Se, rispetto ai posti disponibili, si registrerà un esubero delle domande di iscrizione si terrà conto  dei criteri di seguito riportati.… Se, rispetto ai posti disponibili, si registrerà un esubero delle domande di iscrizione si terrà conto  dei criteri di seguito riportati.Alunni iscritti al Conservatorio Musicale.Alunni residenti nell’ambito territoriale della scuola.Alunni con fratelli-sorelle frequentanti l’Istituto.Alunni i cui genitori svolgono attività lavorative nelle vicinanze della scuola.Alunni provenienti dalla scuola dell’infanzia di v. Dandolo.In caso di parità si procederà al sorteggio."/>
          <p:cNvPicPr>
            <a:picLocks noChangeAspect="0"/>
          </p:cNvPicPr>
          <p:nvPr/>
        </p:nvPicPr>
        <p:blipFill>
          <a:blip r:embed="rId4">
            <a:extLst/>
          </a:blip>
          <a:stretch>
            <a:fillRect/>
          </a:stretch>
        </p:blipFill>
        <p:spPr>
          <a:xfrm>
            <a:off x="911736" y="1919235"/>
            <a:ext cx="7320528" cy="4028441"/>
          </a:xfrm>
          <a:prstGeom prst="rect">
            <a:avLst/>
          </a:prstGeom>
          <a:effectLst>
            <a:outerShdw sx="100000" sy="100000" kx="0" ky="0" algn="b" rotWithShape="0" blurRad="190500" dist="127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5" grpId="1" fill="hold">
                                  <p:stCondLst>
                                    <p:cond delay="0"/>
                                  </p:stCondLst>
                                  <p:iterate type="el" backwards="0">
                                    <p:tmAbs val="0"/>
                                  </p:iterate>
                                  <p:childTnLst>
                                    <p:set>
                                      <p:cBhvr>
                                        <p:cTn id="6" fill="hold"/>
                                        <p:tgtEl>
                                          <p:spTgt spid="577"/>
                                        </p:tgtEl>
                                        <p:attrNameLst>
                                          <p:attrName>style.visibility</p:attrName>
                                        </p:attrNameLst>
                                      </p:cBhvr>
                                      <p:to>
                                        <p:strVal val="visible"/>
                                      </p:to>
                                    </p:set>
                                    <p:anim calcmode="lin" valueType="num">
                                      <p:cBhvr>
                                        <p:cTn id="7" dur="3000" fill="hold"/>
                                        <p:tgtEl>
                                          <p:spTgt spid="577"/>
                                        </p:tgtEl>
                                        <p:attrNameLst>
                                          <p:attrName>ppt_w</p:attrName>
                                        </p:attrNameLst>
                                      </p:cBhvr>
                                      <p:tavLst>
                                        <p:tav tm="0">
                                          <p:val>
                                            <p:fltVal val="0"/>
                                          </p:val>
                                        </p:tav>
                                        <p:tav tm="100000">
                                          <p:val>
                                            <p:strVal val="#ppt_w"/>
                                          </p:val>
                                        </p:tav>
                                      </p:tavLst>
                                    </p:anim>
                                    <p:anim calcmode="lin" valueType="num">
                                      <p:cBhvr>
                                        <p:cTn id="8" dur="3000" fill="hold"/>
                                        <p:tgtEl>
                                          <p:spTgt spid="577"/>
                                        </p:tgtEl>
                                        <p:attrNameLst>
                                          <p:attrName>ppt_h</p:attrName>
                                        </p:attrNameLst>
                                      </p:cBhvr>
                                      <p:tavLst>
                                        <p:tav tm="0">
                                          <p:val>
                                            <p:fltVal val="0"/>
                                          </p:val>
                                        </p:tav>
                                        <p:tav tm="100000">
                                          <p:val>
                                            <p:strVal val="#ppt_h"/>
                                          </p:val>
                                        </p:tav>
                                      </p:tavLst>
                                    </p:anim>
                                    <p:anim calcmode="lin" valueType="num">
                                      <p:cBhvr>
                                        <p:cTn id="9" dur="3000" fill="hold"/>
                                        <p:tgtEl>
                                          <p:spTgt spid="577"/>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57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7"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82" name="Rettangolo 5"/>
          <p:cNvGrpSpPr/>
          <p:nvPr/>
        </p:nvGrpSpPr>
        <p:grpSpPr>
          <a:xfrm>
            <a:off x="530418" y="600840"/>
            <a:ext cx="8083164" cy="5818713"/>
            <a:chOff x="0" y="0"/>
            <a:chExt cx="8083163" cy="5818711"/>
          </a:xfrm>
        </p:grpSpPr>
        <p:sp>
          <p:nvSpPr>
            <p:cNvPr id="581" name="Rettangolo 5"/>
            <p:cNvSpPr/>
            <p:nvPr/>
          </p:nvSpPr>
          <p:spPr>
            <a:xfrm>
              <a:off x="53881" y="53881"/>
              <a:ext cx="7975401" cy="5710950"/>
            </a:xfrm>
            <a:prstGeom prst="rect">
              <a:avLst/>
            </a:prstGeom>
            <a:solidFill>
              <a:schemeClr val="accent2"/>
            </a:solidFill>
            <a:ln>
              <a:noFill/>
            </a:ln>
            <a:effectLst/>
          </p:spPr>
          <p:txBody>
            <a:bodyPr wrap="square" lIns="45719" tIns="45719" rIns="45719" bIns="45719" numCol="1" anchor="ctr">
              <a:noAutofit/>
            </a:bodyPr>
            <a:lstStyle/>
            <a:p>
              <a:pPr>
                <a:defRPr>
                  <a:solidFill>
                    <a:srgbClr val="FFFFFF"/>
                  </a:solidFill>
                </a:defRPr>
              </a:pPr>
            </a:p>
          </p:txBody>
        </p:sp>
        <p:pic>
          <p:nvPicPr>
            <p:cNvPr id="580" name="Rettangolo 5" descr="Rettangolo 5"/>
            <p:cNvPicPr>
              <a:picLocks noChangeAspect="0"/>
            </p:cNvPicPr>
            <p:nvPr/>
          </p:nvPicPr>
          <p:blipFill>
            <a:blip r:embed="rId3">
              <a:extLst/>
            </a:blip>
            <a:stretch>
              <a:fillRect/>
            </a:stretch>
          </p:blipFill>
          <p:spPr>
            <a:xfrm>
              <a:off x="-1" y="-1"/>
              <a:ext cx="8083165" cy="5818713"/>
            </a:xfrm>
            <a:prstGeom prst="rect">
              <a:avLst/>
            </a:prstGeom>
            <a:effectLst/>
          </p:spPr>
        </p:pic>
      </p:grpSp>
      <p:sp>
        <p:nvSpPr>
          <p:cNvPr id="583" name="GRAZIE…"/>
          <p:cNvSpPr txBox="1"/>
          <p:nvPr/>
        </p:nvSpPr>
        <p:spPr>
          <a:xfrm>
            <a:off x="1809769" y="2526029"/>
            <a:ext cx="5524462" cy="180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lnSpc>
                <a:spcPct val="150000"/>
              </a:lnSpc>
              <a:defRPr sz="4500">
                <a:latin typeface="+mn-lt"/>
                <a:ea typeface="+mn-ea"/>
                <a:cs typeface="+mn-cs"/>
                <a:sym typeface="Helvetica"/>
              </a:defRPr>
            </a:pPr>
            <a:r>
              <a:t>GRAZIE  </a:t>
            </a:r>
          </a:p>
          <a:p>
            <a:pPr algn="ctr">
              <a:defRPr sz="4500">
                <a:latin typeface="+mn-lt"/>
                <a:ea typeface="+mn-ea"/>
                <a:cs typeface="+mn-cs"/>
                <a:sym typeface="Helvetica"/>
              </a:defRPr>
            </a:pPr>
            <a:r>
              <a:t>DELL’ATTENZIONE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2" name="Rettangolo 5" descr="Rettangolo 5"/>
          <p:cNvPicPr>
            <a:picLocks noChangeAspect="0"/>
          </p:cNvPicPr>
          <p:nvPr/>
        </p:nvPicPr>
        <p:blipFill>
          <a:blip r:embed="rId3">
            <a:extLst/>
          </a:blip>
          <a:stretch>
            <a:fillRect/>
          </a:stretch>
        </p:blipFill>
        <p:spPr>
          <a:xfrm>
            <a:off x="406499" y="404549"/>
            <a:ext cx="8331002" cy="6048902"/>
          </a:xfrm>
          <a:prstGeom prst="rect">
            <a:avLst/>
          </a:prstGeom>
          <a:effectLst>
            <a:outerShdw sx="100000" sy="100000" kx="0" ky="0" algn="b" rotWithShape="0" blurRad="50800" dist="15240" dir="5400000">
              <a:srgbClr val="000000">
                <a:alpha val="45000"/>
              </a:srgbClr>
            </a:outerShdw>
          </a:effectLst>
        </p:spPr>
      </p:pic>
      <p:grpSp>
        <p:nvGrpSpPr>
          <p:cNvPr id="115" name="Rettangolo 3"/>
          <p:cNvGrpSpPr/>
          <p:nvPr/>
        </p:nvGrpSpPr>
        <p:grpSpPr>
          <a:xfrm>
            <a:off x="1837960" y="705445"/>
            <a:ext cx="5468080" cy="646355"/>
            <a:chOff x="0" y="0"/>
            <a:chExt cx="5468079" cy="646354"/>
          </a:xfrm>
        </p:grpSpPr>
        <p:sp>
          <p:nvSpPr>
            <p:cNvPr id="113" name="Rettangolo"/>
            <p:cNvSpPr/>
            <p:nvPr/>
          </p:nvSpPr>
          <p:spPr>
            <a:xfrm>
              <a:off x="-1" y="0"/>
              <a:ext cx="5468081" cy="635585"/>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114" name="Una scuola inclusiva e attenta  ai bisogni educativi speciali"/>
            <p:cNvSpPr txBox="1"/>
            <p:nvPr/>
          </p:nvSpPr>
          <p:spPr>
            <a:xfrm>
              <a:off x="11985" y="4550"/>
              <a:ext cx="5450308" cy="641805"/>
            </a:xfrm>
            <a:prstGeom prst="rect">
              <a:avLst/>
            </a:prstGeom>
            <a:solidFill>
              <a:srgbClr val="FFFFFF"/>
            </a:solidFill>
            <a:ln w="6350" cap="flat">
              <a:solidFill>
                <a:schemeClr val="accent5">
                  <a:lumOff val="-8941"/>
                </a:schemeClr>
              </a:solidFill>
              <a:prstDash val="solid"/>
              <a:round/>
            </a:ln>
            <a:effectLst>
              <a:outerShdw sx="100000" sy="100000" kx="0" ky="0" algn="b" rotWithShape="0" blurRad="190500" dist="12700" dir="5400000">
                <a:srgbClr val="000000"/>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400">
                  <a:latin typeface="+mn-lt"/>
                  <a:ea typeface="+mn-ea"/>
                  <a:cs typeface="+mn-cs"/>
                  <a:sym typeface="Helvetica"/>
                </a:defRPr>
              </a:lvl1pPr>
            </a:lstStyle>
            <a:p>
              <a:pPr/>
              <a:r>
                <a:t>Una scuola inclusiva e attenta  ai bisogni educativi speciali</a:t>
              </a:r>
            </a:p>
          </p:txBody>
        </p:sp>
      </p:grpSp>
      <p:pic>
        <p:nvPicPr>
          <p:cNvPr id="116" name="Immagine 16" descr="Immagine 16"/>
          <p:cNvPicPr>
            <a:picLocks noChangeAspect="1"/>
          </p:cNvPicPr>
          <p:nvPr/>
        </p:nvPicPr>
        <p:blipFill>
          <a:blip r:embed="rId4">
            <a:extLst/>
          </a:blip>
          <a:stretch>
            <a:fillRect/>
          </a:stretch>
        </p:blipFill>
        <p:spPr>
          <a:xfrm>
            <a:off x="1714500" y="4023994"/>
            <a:ext cx="5714993" cy="2081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1" y="0"/>
                </a:moveTo>
                <a:cubicBezTo>
                  <a:pt x="587" y="0"/>
                  <a:pt x="0" y="1612"/>
                  <a:pt x="0" y="3600"/>
                </a:cubicBezTo>
                <a:lnTo>
                  <a:pt x="0" y="18000"/>
                </a:lnTo>
                <a:cubicBezTo>
                  <a:pt x="0" y="19988"/>
                  <a:pt x="587" y="21600"/>
                  <a:pt x="1311" y="21600"/>
                </a:cubicBezTo>
                <a:lnTo>
                  <a:pt x="20289" y="21600"/>
                </a:lnTo>
                <a:cubicBezTo>
                  <a:pt x="21013" y="21600"/>
                  <a:pt x="21600" y="19988"/>
                  <a:pt x="21600" y="18000"/>
                </a:cubicBezTo>
                <a:lnTo>
                  <a:pt x="21600" y="3600"/>
                </a:lnTo>
                <a:cubicBezTo>
                  <a:pt x="21600" y="1612"/>
                  <a:pt x="21013" y="0"/>
                  <a:pt x="20289" y="0"/>
                </a:cubicBezTo>
                <a:lnTo>
                  <a:pt x="1311" y="0"/>
                </a:lnTo>
                <a:close/>
              </a:path>
            </a:pathLst>
          </a:custGeom>
          <a:ln w="12700">
            <a:miter lim="400000"/>
          </a:ln>
          <a:effectLst>
            <a:outerShdw sx="100000" sy="100000" kx="0" ky="0" algn="b" rotWithShape="0" blurRad="152400" dist="12000" dir="900000">
              <a:srgbClr val="000000">
                <a:alpha val="30000"/>
              </a:srgbClr>
            </a:outerShdw>
          </a:effectLst>
        </p:spPr>
      </p:pic>
      <p:pic>
        <p:nvPicPr>
          <p:cNvPr id="117" name="SARA’ UNA SIGLA AUTOMOBILISTICA..jpg" descr="SARA’ UNA SIGLA AUTOMOBILISTICA..jpg"/>
          <p:cNvPicPr>
            <a:picLocks noChangeAspect="1"/>
          </p:cNvPicPr>
          <p:nvPr/>
        </p:nvPicPr>
        <p:blipFill>
          <a:blip r:embed="rId5">
            <a:extLst/>
          </a:blip>
          <a:srcRect l="6336" t="9956" r="15461" b="65600"/>
          <a:stretch>
            <a:fillRect/>
          </a:stretch>
        </p:blipFill>
        <p:spPr>
          <a:xfrm>
            <a:off x="2347714" y="1676461"/>
            <a:ext cx="4575572" cy="20228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8" y="0"/>
                </a:moveTo>
                <a:cubicBezTo>
                  <a:pt x="716" y="0"/>
                  <a:pt x="0" y="1610"/>
                  <a:pt x="0" y="3598"/>
                </a:cubicBezTo>
                <a:lnTo>
                  <a:pt x="0" y="17998"/>
                </a:lnTo>
                <a:cubicBezTo>
                  <a:pt x="0" y="19986"/>
                  <a:pt x="716" y="21600"/>
                  <a:pt x="1598" y="21600"/>
                </a:cubicBezTo>
                <a:lnTo>
                  <a:pt x="20004" y="21600"/>
                </a:lnTo>
                <a:cubicBezTo>
                  <a:pt x="20886" y="21600"/>
                  <a:pt x="21600" y="19986"/>
                  <a:pt x="21600" y="17998"/>
                </a:cubicBezTo>
                <a:lnTo>
                  <a:pt x="21600" y="3598"/>
                </a:lnTo>
                <a:cubicBezTo>
                  <a:pt x="21600" y="1610"/>
                  <a:pt x="20886" y="0"/>
                  <a:pt x="20004" y="0"/>
                </a:cubicBezTo>
                <a:lnTo>
                  <a:pt x="1598" y="0"/>
                </a:lnTo>
                <a:close/>
              </a:path>
            </a:pathLst>
          </a:custGeom>
          <a:ln w="12700">
            <a:miter lim="400000"/>
          </a:ln>
          <a:effectLst>
            <a:outerShdw sx="100000" sy="100000" kx="0" ky="0" algn="b" rotWithShape="0" blurRad="152400" dist="12000" dir="900000">
              <a:srgbClr val="000000">
                <a:alpha val="3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15"/>
                                        </p:tgtEl>
                                        <p:attrNameLst>
                                          <p:attrName>style.visibility</p:attrName>
                                        </p:attrNameLst>
                                      </p:cBhvr>
                                      <p:to>
                                        <p:strVal val="visible"/>
                                      </p:to>
                                    </p:set>
                                    <p:anim calcmode="lin" valueType="num">
                                      <p:cBhvr>
                                        <p:cTn id="7" dur="1500" fill="hold"/>
                                        <p:tgtEl>
                                          <p:spTgt spid="115"/>
                                        </p:tgtEl>
                                        <p:attrNameLst>
                                          <p:attrName>ppt_w</p:attrName>
                                        </p:attrNameLst>
                                      </p:cBhvr>
                                      <p:tavLst>
                                        <p:tav tm="0">
                                          <p:val>
                                            <p:fltVal val="0"/>
                                          </p:val>
                                        </p:tav>
                                        <p:tav tm="100000">
                                          <p:val>
                                            <p:strVal val="#ppt_w"/>
                                          </p:val>
                                        </p:tav>
                                      </p:tavLst>
                                    </p:anim>
                                    <p:anim calcmode="lin" valueType="num">
                                      <p:cBhvr>
                                        <p:cTn id="8" dur="1500" fill="hold"/>
                                        <p:tgtEl>
                                          <p:spTgt spid="115"/>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Class="entr" nodeType="afterEffect" presetSubtype="9" presetID="15" grpId="2" fill="hold">
                                  <p:stCondLst>
                                    <p:cond delay="1000"/>
                                  </p:stCondLst>
                                  <p:iterate type="el" backwards="0">
                                    <p:tmAbs val="0"/>
                                  </p:iterate>
                                  <p:childTnLst>
                                    <p:set>
                                      <p:cBhvr>
                                        <p:cTn id="11" fill="hold"/>
                                        <p:tgtEl>
                                          <p:spTgt spid="116"/>
                                        </p:tgtEl>
                                        <p:attrNameLst>
                                          <p:attrName>style.visibility</p:attrName>
                                        </p:attrNameLst>
                                      </p:cBhvr>
                                      <p:to>
                                        <p:strVal val="visible"/>
                                      </p:to>
                                    </p:set>
                                    <p:anim calcmode="lin" valueType="num">
                                      <p:cBhvr>
                                        <p:cTn id="12" dur="1500" fill="hold"/>
                                        <p:tgtEl>
                                          <p:spTgt spid="116"/>
                                        </p:tgtEl>
                                        <p:attrNameLst>
                                          <p:attrName>ppt_w</p:attrName>
                                        </p:attrNameLst>
                                      </p:cBhvr>
                                      <p:tavLst>
                                        <p:tav tm="0">
                                          <p:val>
                                            <p:fltVal val="0"/>
                                          </p:val>
                                        </p:tav>
                                        <p:tav tm="100000">
                                          <p:val>
                                            <p:strVal val="#ppt_w"/>
                                          </p:val>
                                        </p:tav>
                                      </p:tavLst>
                                    </p:anim>
                                    <p:anim calcmode="lin" valueType="num">
                                      <p:cBhvr>
                                        <p:cTn id="13" dur="1500" fill="hold"/>
                                        <p:tgtEl>
                                          <p:spTgt spid="116"/>
                                        </p:tgtEl>
                                        <p:attrNameLst>
                                          <p:attrName>ppt_h</p:attrName>
                                        </p:attrNameLst>
                                      </p:cBhvr>
                                      <p:tavLst>
                                        <p:tav tm="0">
                                          <p:val>
                                            <p:fltVal val="0"/>
                                          </p:val>
                                        </p:tav>
                                        <p:tav tm="100000">
                                          <p:val>
                                            <p:strVal val="#ppt_h"/>
                                          </p:val>
                                        </p:tav>
                                      </p:tavLst>
                                    </p:anim>
                                    <p:anim calcmode="lin" valueType="num">
                                      <p:cBhvr>
                                        <p:cTn id="14" dur="1500" fill="hold"/>
                                        <p:tgtEl>
                                          <p:spTgt spid="116"/>
                                        </p:tgtEl>
                                        <p:attrNameLst>
                                          <p:attrName>ppt_x</p:attrName>
                                        </p:attrNameLst>
                                      </p:cBhvr>
                                      <p:tavLst>
                                        <p:tav tm="0" fmla="#ppt_x+(cos(-2*pi*(1-$))*-#ppt_x-sin(-2*pi*(1-$))*(1-#ppt_y))*(1-$)">
                                          <p:val>
                                            <p:fltVal val="0"/>
                                          </p:val>
                                        </p:tav>
                                        <p:tav tm="100000">
                                          <p:val>
                                            <p:fltVal val="1"/>
                                          </p:val>
                                        </p:tav>
                                      </p:tavLst>
                                    </p:anim>
                                    <p:anim calcmode="lin" valueType="num">
                                      <p:cBhvr>
                                        <p:cTn id="15" dur="1500" fill="hold"/>
                                        <p:tgtEl>
                                          <p:spTgt spid="116"/>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4000"/>
                            </p:stCondLst>
                            <p:childTnLst>
                              <p:par>
                                <p:cTn id="17" presetClass="entr" nodeType="afterEffect" presetSubtype="16" presetID="23" grpId="3" fill="hold">
                                  <p:stCondLst>
                                    <p:cond delay="0"/>
                                  </p:stCondLst>
                                  <p:iterate type="el" backwards="0">
                                    <p:tmAbs val="0"/>
                                  </p:iterate>
                                  <p:childTnLst>
                                    <p:set>
                                      <p:cBhvr>
                                        <p:cTn id="18" fill="hold"/>
                                        <p:tgtEl>
                                          <p:spTgt spid="117"/>
                                        </p:tgtEl>
                                        <p:attrNameLst>
                                          <p:attrName>style.visibility</p:attrName>
                                        </p:attrNameLst>
                                      </p:cBhvr>
                                      <p:to>
                                        <p:strVal val="visible"/>
                                      </p:to>
                                    </p:set>
                                    <p:anim calcmode="lin" valueType="num">
                                      <p:cBhvr>
                                        <p:cTn id="19" dur="1750" fill="hold"/>
                                        <p:tgtEl>
                                          <p:spTgt spid="117"/>
                                        </p:tgtEl>
                                        <p:attrNameLst>
                                          <p:attrName>ppt_w</p:attrName>
                                        </p:attrNameLst>
                                      </p:cBhvr>
                                      <p:tavLst>
                                        <p:tav tm="0">
                                          <p:val>
                                            <p:fltVal val="0"/>
                                          </p:val>
                                        </p:tav>
                                        <p:tav tm="100000">
                                          <p:val>
                                            <p:strVal val="#ppt_w"/>
                                          </p:val>
                                        </p:tav>
                                      </p:tavLst>
                                    </p:anim>
                                    <p:anim calcmode="lin" valueType="num">
                                      <p:cBhvr>
                                        <p:cTn id="20" dur="1750" fill="hold"/>
                                        <p:tgtEl>
                                          <p:spTgt spid="1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 grpId="3"/>
      <p:bldP build="whole" bldLvl="1" animBg="1" rev="0" advAuto="0" spid="115" grpId="1"/>
      <p:bldP build="whole" bldLvl="1" animBg="1" rev="0" advAuto="0" spid="116"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9" name="Rettangolo 5" descr="Rettangolo 5"/>
          <p:cNvPicPr>
            <a:picLocks noChangeAspect="0"/>
          </p:cNvPicPr>
          <p:nvPr/>
        </p:nvPicPr>
        <p:blipFill>
          <a:blip r:embed="rId3">
            <a:extLst/>
          </a:blip>
          <a:stretch>
            <a:fillRect/>
          </a:stretch>
        </p:blipFill>
        <p:spPr>
          <a:xfrm>
            <a:off x="342999" y="341049"/>
            <a:ext cx="8458002" cy="6175902"/>
          </a:xfrm>
          <a:prstGeom prst="rect">
            <a:avLst/>
          </a:prstGeom>
          <a:effectLst>
            <a:outerShdw sx="100000" sy="100000" kx="0" ky="0" algn="b" rotWithShape="0" blurRad="50800" dist="15240" dir="5400000">
              <a:srgbClr val="000000">
                <a:alpha val="45000"/>
              </a:srgbClr>
            </a:outerShdw>
          </a:effectLst>
        </p:spPr>
      </p:pic>
      <p:grpSp>
        <p:nvGrpSpPr>
          <p:cNvPr id="122" name="Ovale 1"/>
          <p:cNvGrpSpPr/>
          <p:nvPr/>
        </p:nvGrpSpPr>
        <p:grpSpPr>
          <a:xfrm>
            <a:off x="3631315" y="2716078"/>
            <a:ext cx="1828801" cy="1425844"/>
            <a:chOff x="0" y="0"/>
            <a:chExt cx="1828800" cy="1425843"/>
          </a:xfrm>
        </p:grpSpPr>
        <p:sp>
          <p:nvSpPr>
            <p:cNvPr id="120" name="Ovale"/>
            <p:cNvSpPr/>
            <p:nvPr/>
          </p:nvSpPr>
          <p:spPr>
            <a:xfrm>
              <a:off x="0" y="0"/>
              <a:ext cx="1828800" cy="1425844"/>
            </a:xfrm>
            <a:prstGeom prst="ellipse">
              <a:avLst/>
            </a:prstGeom>
            <a:solidFill>
              <a:srgbClr val="FBDAA5"/>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b="1" spc="50" sz="3200">
                  <a:solidFill>
                    <a:srgbClr val="FFFFFF"/>
                  </a:solidFill>
                  <a:latin typeface="+mn-lt"/>
                  <a:ea typeface="+mn-ea"/>
                  <a:cs typeface="+mn-cs"/>
                  <a:sym typeface="Helvetica"/>
                </a:defRPr>
              </a:pPr>
            </a:p>
          </p:txBody>
        </p:sp>
        <p:sp>
          <p:nvSpPr>
            <p:cNvPr id="121" name="BES"/>
            <p:cNvSpPr txBox="1"/>
            <p:nvPr/>
          </p:nvSpPr>
          <p:spPr>
            <a:xfrm>
              <a:off x="319891" y="425901"/>
              <a:ext cx="1189018" cy="574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pc="50" sz="3200"/>
              </a:lvl1pPr>
            </a:lstStyle>
            <a:p>
              <a:pPr/>
              <a:r>
                <a:t>BES</a:t>
              </a:r>
            </a:p>
          </p:txBody>
        </p:sp>
      </p:grpSp>
      <p:grpSp>
        <p:nvGrpSpPr>
          <p:cNvPr id="125" name="Rettangolo arrotondato 2"/>
          <p:cNvGrpSpPr/>
          <p:nvPr/>
        </p:nvGrpSpPr>
        <p:grpSpPr>
          <a:xfrm>
            <a:off x="6302399" y="1021307"/>
            <a:ext cx="1773481" cy="1159584"/>
            <a:chOff x="0" y="0"/>
            <a:chExt cx="1773479" cy="1159582"/>
          </a:xfrm>
        </p:grpSpPr>
        <p:sp>
          <p:nvSpPr>
            <p:cNvPr id="123" name="Rettangolo arrotondato"/>
            <p:cNvSpPr/>
            <p:nvPr/>
          </p:nvSpPr>
          <p:spPr>
            <a:xfrm>
              <a:off x="0" y="0"/>
              <a:ext cx="1773480" cy="1159583"/>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124" name="STRANIERI"/>
            <p:cNvSpPr txBox="1"/>
            <p:nvPr/>
          </p:nvSpPr>
          <p:spPr>
            <a:xfrm>
              <a:off x="55270" y="424539"/>
              <a:ext cx="1662940" cy="31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vl1pPr>
            </a:lstStyle>
            <a:p>
              <a:pPr/>
              <a:r>
                <a:t>STRANIERI</a:t>
              </a:r>
            </a:p>
          </p:txBody>
        </p:sp>
      </p:grpSp>
      <p:grpSp>
        <p:nvGrpSpPr>
          <p:cNvPr id="128" name="Rettangolo arrotondato 9"/>
          <p:cNvGrpSpPr/>
          <p:nvPr/>
        </p:nvGrpSpPr>
        <p:grpSpPr>
          <a:xfrm>
            <a:off x="1068120" y="4597537"/>
            <a:ext cx="1773481" cy="1159584"/>
            <a:chOff x="0" y="0"/>
            <a:chExt cx="1773479" cy="1159582"/>
          </a:xfrm>
        </p:grpSpPr>
        <p:sp>
          <p:nvSpPr>
            <p:cNvPr id="126" name="Rettangolo arrotondato"/>
            <p:cNvSpPr/>
            <p:nvPr/>
          </p:nvSpPr>
          <p:spPr>
            <a:xfrm>
              <a:off x="0" y="0"/>
              <a:ext cx="1773480" cy="1159583"/>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127" name="DISABILITA’"/>
            <p:cNvSpPr txBox="1"/>
            <p:nvPr/>
          </p:nvSpPr>
          <p:spPr>
            <a:xfrm>
              <a:off x="102440" y="433346"/>
              <a:ext cx="1568600" cy="292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vl1pPr>
            </a:lstStyle>
            <a:p>
              <a:pPr/>
              <a:r>
                <a:t>DISABILITA’</a:t>
              </a:r>
            </a:p>
          </p:txBody>
        </p:sp>
      </p:grpSp>
      <p:grpSp>
        <p:nvGrpSpPr>
          <p:cNvPr id="131" name="Rettangolo arrotondato 11"/>
          <p:cNvGrpSpPr/>
          <p:nvPr/>
        </p:nvGrpSpPr>
        <p:grpSpPr>
          <a:xfrm>
            <a:off x="6299200" y="4597537"/>
            <a:ext cx="1773480" cy="1159584"/>
            <a:chOff x="0" y="0"/>
            <a:chExt cx="1773479" cy="1159582"/>
          </a:xfrm>
        </p:grpSpPr>
        <p:sp>
          <p:nvSpPr>
            <p:cNvPr id="129" name="Rettangolo arrotondato"/>
            <p:cNvSpPr/>
            <p:nvPr/>
          </p:nvSpPr>
          <p:spPr>
            <a:xfrm>
              <a:off x="0" y="0"/>
              <a:ext cx="1773480" cy="1159583"/>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130" name="DISAGIO"/>
            <p:cNvSpPr txBox="1"/>
            <p:nvPr/>
          </p:nvSpPr>
          <p:spPr>
            <a:xfrm>
              <a:off x="102440" y="433346"/>
              <a:ext cx="1568600" cy="292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vl1pPr>
            </a:lstStyle>
            <a:p>
              <a:pPr/>
              <a:r>
                <a:t>DISAGIO</a:t>
              </a:r>
            </a:p>
          </p:txBody>
        </p:sp>
      </p:grpSp>
      <p:grpSp>
        <p:nvGrpSpPr>
          <p:cNvPr id="134" name="Rettangolo arrotondato 14"/>
          <p:cNvGrpSpPr/>
          <p:nvPr/>
        </p:nvGrpSpPr>
        <p:grpSpPr>
          <a:xfrm>
            <a:off x="1068120" y="1021307"/>
            <a:ext cx="1773481" cy="1159584"/>
            <a:chOff x="0" y="0"/>
            <a:chExt cx="1773479" cy="1159582"/>
          </a:xfrm>
        </p:grpSpPr>
        <p:sp>
          <p:nvSpPr>
            <p:cNvPr id="132" name="Rettangolo arrotondato"/>
            <p:cNvSpPr/>
            <p:nvPr/>
          </p:nvSpPr>
          <p:spPr>
            <a:xfrm>
              <a:off x="0" y="0"/>
              <a:ext cx="1773480" cy="1159583"/>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133" name="ADHD"/>
            <p:cNvSpPr/>
            <p:nvPr/>
          </p:nvSpPr>
          <p:spPr>
            <a:xfrm>
              <a:off x="143457" y="579791"/>
              <a:ext cx="148656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lvl1pPr>
            </a:lstStyle>
            <a:p>
              <a:pPr/>
              <a:r>
                <a:t>ADHD</a:t>
              </a:r>
            </a:p>
          </p:txBody>
        </p:sp>
      </p:grpSp>
      <p:sp>
        <p:nvSpPr>
          <p:cNvPr id="135" name="Freccia destra con strisce 17"/>
          <p:cNvSpPr/>
          <p:nvPr/>
        </p:nvSpPr>
        <p:spPr>
          <a:xfrm rot="18900000">
            <a:off x="2730139" y="4116738"/>
            <a:ext cx="831649" cy="41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4" y="5400"/>
                </a:lnTo>
                <a:lnTo>
                  <a:pt x="334" y="16200"/>
                </a:lnTo>
                <a:lnTo>
                  <a:pt x="0" y="16200"/>
                </a:lnTo>
                <a:close/>
                <a:moveTo>
                  <a:pt x="669" y="5400"/>
                </a:moveTo>
                <a:lnTo>
                  <a:pt x="1337" y="5400"/>
                </a:lnTo>
                <a:lnTo>
                  <a:pt x="1337" y="16200"/>
                </a:lnTo>
                <a:lnTo>
                  <a:pt x="669" y="16200"/>
                </a:lnTo>
                <a:close/>
                <a:moveTo>
                  <a:pt x="1672" y="5400"/>
                </a:moveTo>
                <a:lnTo>
                  <a:pt x="16250" y="5400"/>
                </a:lnTo>
                <a:lnTo>
                  <a:pt x="16250" y="0"/>
                </a:lnTo>
                <a:lnTo>
                  <a:pt x="21600" y="10800"/>
                </a:lnTo>
                <a:lnTo>
                  <a:pt x="16250" y="21600"/>
                </a:lnTo>
                <a:lnTo>
                  <a:pt x="16250" y="16200"/>
                </a:lnTo>
                <a:lnTo>
                  <a:pt x="1672"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136" name="Freccia destra con strisce 3"/>
          <p:cNvSpPr/>
          <p:nvPr/>
        </p:nvSpPr>
        <p:spPr>
          <a:xfrm>
            <a:off x="2582947" y="3136923"/>
            <a:ext cx="831649" cy="41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4" y="5400"/>
                </a:lnTo>
                <a:lnTo>
                  <a:pt x="334" y="16200"/>
                </a:lnTo>
                <a:lnTo>
                  <a:pt x="0" y="16200"/>
                </a:lnTo>
                <a:close/>
                <a:moveTo>
                  <a:pt x="669" y="5400"/>
                </a:moveTo>
                <a:lnTo>
                  <a:pt x="1337" y="5400"/>
                </a:lnTo>
                <a:lnTo>
                  <a:pt x="1337" y="16200"/>
                </a:lnTo>
                <a:lnTo>
                  <a:pt x="669" y="16200"/>
                </a:lnTo>
                <a:close/>
                <a:moveTo>
                  <a:pt x="1672" y="5400"/>
                </a:moveTo>
                <a:lnTo>
                  <a:pt x="16250" y="5400"/>
                </a:lnTo>
                <a:lnTo>
                  <a:pt x="16250" y="0"/>
                </a:lnTo>
                <a:lnTo>
                  <a:pt x="21600" y="10800"/>
                </a:lnTo>
                <a:lnTo>
                  <a:pt x="16250" y="21600"/>
                </a:lnTo>
                <a:lnTo>
                  <a:pt x="16250" y="16200"/>
                </a:lnTo>
                <a:lnTo>
                  <a:pt x="1672"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137" name="Freccia destra con strisce 18"/>
          <p:cNvSpPr/>
          <p:nvPr/>
        </p:nvSpPr>
        <p:spPr>
          <a:xfrm rot="13500000">
            <a:off x="5594912" y="4129438"/>
            <a:ext cx="831649" cy="41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4" y="5400"/>
                </a:lnTo>
                <a:lnTo>
                  <a:pt x="334" y="16200"/>
                </a:lnTo>
                <a:lnTo>
                  <a:pt x="0" y="16200"/>
                </a:lnTo>
                <a:close/>
                <a:moveTo>
                  <a:pt x="669" y="5400"/>
                </a:moveTo>
                <a:lnTo>
                  <a:pt x="1337" y="5400"/>
                </a:lnTo>
                <a:lnTo>
                  <a:pt x="1337" y="16200"/>
                </a:lnTo>
                <a:lnTo>
                  <a:pt x="669" y="16200"/>
                </a:lnTo>
                <a:close/>
                <a:moveTo>
                  <a:pt x="1672" y="5400"/>
                </a:moveTo>
                <a:lnTo>
                  <a:pt x="16250" y="5400"/>
                </a:lnTo>
                <a:lnTo>
                  <a:pt x="16250" y="0"/>
                </a:lnTo>
                <a:lnTo>
                  <a:pt x="21600" y="10800"/>
                </a:lnTo>
                <a:lnTo>
                  <a:pt x="16250" y="21600"/>
                </a:lnTo>
                <a:lnTo>
                  <a:pt x="16250" y="16200"/>
                </a:lnTo>
                <a:lnTo>
                  <a:pt x="1672"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138" name="Freccia destra con strisce 19"/>
          <p:cNvSpPr/>
          <p:nvPr/>
        </p:nvSpPr>
        <p:spPr>
          <a:xfrm rot="2700000">
            <a:off x="2717439" y="2259588"/>
            <a:ext cx="831649" cy="41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4" y="5400"/>
                </a:lnTo>
                <a:lnTo>
                  <a:pt x="334" y="16200"/>
                </a:lnTo>
                <a:lnTo>
                  <a:pt x="0" y="16200"/>
                </a:lnTo>
                <a:close/>
                <a:moveTo>
                  <a:pt x="669" y="5400"/>
                </a:moveTo>
                <a:lnTo>
                  <a:pt x="1337" y="5400"/>
                </a:lnTo>
                <a:lnTo>
                  <a:pt x="1337" y="16200"/>
                </a:lnTo>
                <a:lnTo>
                  <a:pt x="669" y="16200"/>
                </a:lnTo>
                <a:close/>
                <a:moveTo>
                  <a:pt x="1672" y="5400"/>
                </a:moveTo>
                <a:lnTo>
                  <a:pt x="16250" y="5400"/>
                </a:lnTo>
                <a:lnTo>
                  <a:pt x="16250" y="0"/>
                </a:lnTo>
                <a:lnTo>
                  <a:pt x="21600" y="10800"/>
                </a:lnTo>
                <a:lnTo>
                  <a:pt x="16250" y="21600"/>
                </a:lnTo>
                <a:lnTo>
                  <a:pt x="16250" y="16200"/>
                </a:lnTo>
                <a:lnTo>
                  <a:pt x="1672"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139" name="Freccia destra con strisce 22"/>
          <p:cNvSpPr/>
          <p:nvPr/>
        </p:nvSpPr>
        <p:spPr>
          <a:xfrm rot="5400000">
            <a:off x="4139441" y="1889280"/>
            <a:ext cx="865119" cy="411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21" y="5400"/>
                </a:lnTo>
                <a:lnTo>
                  <a:pt x="321" y="16200"/>
                </a:lnTo>
                <a:lnTo>
                  <a:pt x="0" y="16200"/>
                </a:lnTo>
                <a:close/>
                <a:moveTo>
                  <a:pt x="643" y="5400"/>
                </a:moveTo>
                <a:lnTo>
                  <a:pt x="1286" y="5400"/>
                </a:lnTo>
                <a:lnTo>
                  <a:pt x="1286" y="16200"/>
                </a:lnTo>
                <a:lnTo>
                  <a:pt x="643" y="16200"/>
                </a:lnTo>
                <a:close/>
                <a:moveTo>
                  <a:pt x="1607" y="5400"/>
                </a:moveTo>
                <a:lnTo>
                  <a:pt x="16457" y="5400"/>
                </a:lnTo>
                <a:lnTo>
                  <a:pt x="16457" y="0"/>
                </a:lnTo>
                <a:lnTo>
                  <a:pt x="21600" y="10800"/>
                </a:lnTo>
                <a:lnTo>
                  <a:pt x="16457" y="21600"/>
                </a:lnTo>
                <a:lnTo>
                  <a:pt x="16457" y="16200"/>
                </a:lnTo>
                <a:lnTo>
                  <a:pt x="1607"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sp>
        <p:nvSpPr>
          <p:cNvPr id="140" name="Freccia destra con strisce 21"/>
          <p:cNvSpPr/>
          <p:nvPr/>
        </p:nvSpPr>
        <p:spPr>
          <a:xfrm rot="10800000">
            <a:off x="5676836" y="3136923"/>
            <a:ext cx="831649" cy="41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4" y="5400"/>
                </a:lnTo>
                <a:lnTo>
                  <a:pt x="334" y="16200"/>
                </a:lnTo>
                <a:lnTo>
                  <a:pt x="0" y="16200"/>
                </a:lnTo>
                <a:close/>
                <a:moveTo>
                  <a:pt x="669" y="5400"/>
                </a:moveTo>
                <a:lnTo>
                  <a:pt x="1337" y="5400"/>
                </a:lnTo>
                <a:lnTo>
                  <a:pt x="1337" y="16200"/>
                </a:lnTo>
                <a:lnTo>
                  <a:pt x="669" y="16200"/>
                </a:lnTo>
                <a:close/>
                <a:moveTo>
                  <a:pt x="1672" y="5400"/>
                </a:moveTo>
                <a:lnTo>
                  <a:pt x="16250" y="5400"/>
                </a:lnTo>
                <a:lnTo>
                  <a:pt x="16250" y="0"/>
                </a:lnTo>
                <a:lnTo>
                  <a:pt x="21600" y="10800"/>
                </a:lnTo>
                <a:lnTo>
                  <a:pt x="16250" y="21600"/>
                </a:lnTo>
                <a:lnTo>
                  <a:pt x="16250" y="16200"/>
                </a:lnTo>
                <a:lnTo>
                  <a:pt x="1672"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grpSp>
        <p:nvGrpSpPr>
          <p:cNvPr id="143" name="Rettangolo arrotondato 7"/>
          <p:cNvGrpSpPr/>
          <p:nvPr/>
        </p:nvGrpSpPr>
        <p:grpSpPr>
          <a:xfrm>
            <a:off x="3221329" y="667933"/>
            <a:ext cx="2701342" cy="1241157"/>
            <a:chOff x="0" y="0"/>
            <a:chExt cx="2701340" cy="1241156"/>
          </a:xfrm>
        </p:grpSpPr>
        <p:sp>
          <p:nvSpPr>
            <p:cNvPr id="141" name="Rettangolo arrotondato"/>
            <p:cNvSpPr/>
            <p:nvPr/>
          </p:nvSpPr>
          <p:spPr>
            <a:xfrm>
              <a:off x="0" y="0"/>
              <a:ext cx="2701341" cy="1241157"/>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142" name="SVANTAGGIO       SOCIO-ECONOMICO, LINGUISTICO, CULTURALE"/>
            <p:cNvSpPr txBox="1"/>
            <p:nvPr/>
          </p:nvSpPr>
          <p:spPr>
            <a:xfrm>
              <a:off x="109646" y="122817"/>
              <a:ext cx="2482049" cy="995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vl1pPr>
            </a:lstStyle>
            <a:p>
              <a:pPr/>
              <a:r>
                <a:t>SVANTAGGIO       SOCIO-ECONOMICO, LINGUISTICO, CULTURALE</a:t>
              </a:r>
            </a:p>
          </p:txBody>
        </p:sp>
      </p:grpSp>
      <p:sp>
        <p:nvSpPr>
          <p:cNvPr id="144" name="Freccia destra con strisce 23"/>
          <p:cNvSpPr/>
          <p:nvPr/>
        </p:nvSpPr>
        <p:spPr>
          <a:xfrm rot="16200000">
            <a:off x="4156176" y="4540048"/>
            <a:ext cx="831649" cy="41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4" y="5400"/>
                </a:lnTo>
                <a:lnTo>
                  <a:pt x="334" y="16200"/>
                </a:lnTo>
                <a:lnTo>
                  <a:pt x="0" y="16200"/>
                </a:lnTo>
                <a:close/>
                <a:moveTo>
                  <a:pt x="669" y="5400"/>
                </a:moveTo>
                <a:lnTo>
                  <a:pt x="1337" y="5400"/>
                </a:lnTo>
                <a:lnTo>
                  <a:pt x="1337" y="16200"/>
                </a:lnTo>
                <a:lnTo>
                  <a:pt x="669" y="16200"/>
                </a:lnTo>
                <a:close/>
                <a:moveTo>
                  <a:pt x="1672" y="5400"/>
                </a:moveTo>
                <a:lnTo>
                  <a:pt x="16250" y="5400"/>
                </a:lnTo>
                <a:lnTo>
                  <a:pt x="16250" y="0"/>
                </a:lnTo>
                <a:lnTo>
                  <a:pt x="21600" y="10800"/>
                </a:lnTo>
                <a:lnTo>
                  <a:pt x="16250" y="21600"/>
                </a:lnTo>
                <a:lnTo>
                  <a:pt x="16250" y="16200"/>
                </a:lnTo>
                <a:lnTo>
                  <a:pt x="1672"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grpSp>
        <p:nvGrpSpPr>
          <p:cNvPr id="147" name="Rettangolo arrotondato 16"/>
          <p:cNvGrpSpPr/>
          <p:nvPr/>
        </p:nvGrpSpPr>
        <p:grpSpPr>
          <a:xfrm>
            <a:off x="3221329" y="4948910"/>
            <a:ext cx="2701342" cy="1241157"/>
            <a:chOff x="0" y="0"/>
            <a:chExt cx="2701340" cy="1241156"/>
          </a:xfrm>
        </p:grpSpPr>
        <p:sp>
          <p:nvSpPr>
            <p:cNvPr id="145" name="Rettangolo arrotondato"/>
            <p:cNvSpPr/>
            <p:nvPr/>
          </p:nvSpPr>
          <p:spPr>
            <a:xfrm>
              <a:off x="0" y="0"/>
              <a:ext cx="2701341" cy="1241157"/>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146" name="DISTURBI SPECIFICI DI APPRENDIMENTO"/>
            <p:cNvSpPr txBox="1"/>
            <p:nvPr/>
          </p:nvSpPr>
          <p:spPr>
            <a:xfrm>
              <a:off x="109646" y="350160"/>
              <a:ext cx="2482049" cy="5408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vl1pPr>
            </a:lstStyle>
            <a:p>
              <a:pPr/>
              <a:r>
                <a:t>DISTURBI SPECIFICI DI APPRENDIMENTO</a:t>
              </a:r>
            </a:p>
          </p:txBody>
        </p:sp>
      </p:grpSp>
      <p:sp>
        <p:nvSpPr>
          <p:cNvPr id="148" name="Freccia destra con strisce 24"/>
          <p:cNvSpPr/>
          <p:nvPr/>
        </p:nvSpPr>
        <p:spPr>
          <a:xfrm rot="8100000">
            <a:off x="5594912" y="2259588"/>
            <a:ext cx="831649" cy="41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4" y="5400"/>
                </a:lnTo>
                <a:lnTo>
                  <a:pt x="334" y="16200"/>
                </a:lnTo>
                <a:lnTo>
                  <a:pt x="0" y="16200"/>
                </a:lnTo>
                <a:close/>
                <a:moveTo>
                  <a:pt x="669" y="5400"/>
                </a:moveTo>
                <a:lnTo>
                  <a:pt x="1337" y="5400"/>
                </a:lnTo>
                <a:lnTo>
                  <a:pt x="1337" y="16200"/>
                </a:lnTo>
                <a:lnTo>
                  <a:pt x="669" y="16200"/>
                </a:lnTo>
                <a:close/>
                <a:moveTo>
                  <a:pt x="1672" y="5400"/>
                </a:moveTo>
                <a:lnTo>
                  <a:pt x="16250" y="5400"/>
                </a:lnTo>
                <a:lnTo>
                  <a:pt x="16250" y="0"/>
                </a:lnTo>
                <a:lnTo>
                  <a:pt x="21600" y="10800"/>
                </a:lnTo>
                <a:lnTo>
                  <a:pt x="16250" y="21600"/>
                </a:lnTo>
                <a:lnTo>
                  <a:pt x="16250" y="16200"/>
                </a:lnTo>
                <a:lnTo>
                  <a:pt x="1672" y="16200"/>
                </a:lnTo>
                <a:close/>
              </a:path>
            </a:pathLst>
          </a:custGeom>
          <a:solidFill>
            <a:schemeClr val="accent1"/>
          </a:solidFill>
          <a:ln w="12700">
            <a:solidFill>
              <a:srgbClr val="B47615"/>
            </a:solidFill>
          </a:ln>
        </p:spPr>
        <p:txBody>
          <a:bodyPr lIns="45719" rIns="45719" anchor="ctr"/>
          <a:lstStyle/>
          <a:p>
            <a:pPr marL="285750" indent="-285750" algn="ctr">
              <a:defRPr sz="1000">
                <a:solidFill>
                  <a:srgbClr val="FFFFFF"/>
                </a:solidFill>
                <a:latin typeface="Trebuchet MS"/>
                <a:ea typeface="Trebuchet MS"/>
                <a:cs typeface="Trebuchet MS"/>
                <a:sym typeface="Trebuchet MS"/>
              </a:defRPr>
            </a:pPr>
          </a:p>
        </p:txBody>
      </p:sp>
      <p:grpSp>
        <p:nvGrpSpPr>
          <p:cNvPr id="151" name="Rettangolo arrotondato 10"/>
          <p:cNvGrpSpPr/>
          <p:nvPr/>
        </p:nvGrpSpPr>
        <p:grpSpPr>
          <a:xfrm>
            <a:off x="741297" y="2721580"/>
            <a:ext cx="1900481" cy="1242623"/>
            <a:chOff x="0" y="0"/>
            <a:chExt cx="1900479" cy="1242621"/>
          </a:xfrm>
        </p:grpSpPr>
        <p:sp>
          <p:nvSpPr>
            <p:cNvPr id="149" name="Rettangolo arrotondato"/>
            <p:cNvSpPr/>
            <p:nvPr/>
          </p:nvSpPr>
          <p:spPr>
            <a:xfrm>
              <a:off x="0" y="0"/>
              <a:ext cx="1900480" cy="1242622"/>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150" name="DEFICIT DEL LINGUAGGIO"/>
            <p:cNvSpPr txBox="1"/>
            <p:nvPr/>
          </p:nvSpPr>
          <p:spPr>
            <a:xfrm>
              <a:off x="109775" y="350573"/>
              <a:ext cx="1680929" cy="541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vl1pPr>
            </a:lstStyle>
            <a:p>
              <a:pPr/>
              <a:r>
                <a:t>DEFICIT DEL LINGUAGGIO</a:t>
              </a:r>
            </a:p>
          </p:txBody>
        </p:sp>
      </p:grpSp>
      <p:grpSp>
        <p:nvGrpSpPr>
          <p:cNvPr id="154" name="Rettangolo arrotondato 12"/>
          <p:cNvGrpSpPr/>
          <p:nvPr/>
        </p:nvGrpSpPr>
        <p:grpSpPr>
          <a:xfrm>
            <a:off x="6449654" y="2721002"/>
            <a:ext cx="1902249" cy="1243779"/>
            <a:chOff x="0" y="0"/>
            <a:chExt cx="1902247" cy="1243777"/>
          </a:xfrm>
        </p:grpSpPr>
        <p:sp>
          <p:nvSpPr>
            <p:cNvPr id="152" name="Rettangolo arrotondato"/>
            <p:cNvSpPr/>
            <p:nvPr/>
          </p:nvSpPr>
          <p:spPr>
            <a:xfrm>
              <a:off x="0" y="0"/>
              <a:ext cx="1902248" cy="1243778"/>
            </a:xfrm>
            <a:prstGeom prst="roundRect">
              <a:avLst>
                <a:gd name="adj" fmla="val 16667"/>
              </a:avLst>
            </a:prstGeom>
            <a:solidFill>
              <a:srgbClr val="FAC777"/>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2000">
                  <a:solidFill>
                    <a:srgbClr val="FFFFFF"/>
                  </a:solidFill>
                  <a:latin typeface="Trebuchet MS"/>
                  <a:ea typeface="Trebuchet MS"/>
                  <a:cs typeface="Trebuchet MS"/>
                  <a:sym typeface="Trebuchet MS"/>
                </a:defRPr>
              </a:pPr>
            </a:p>
          </p:txBody>
        </p:sp>
        <p:sp>
          <p:nvSpPr>
            <p:cNvPr id="153" name="ASSENZE PROLUNGATE"/>
            <p:cNvSpPr txBox="1"/>
            <p:nvPr/>
          </p:nvSpPr>
          <p:spPr>
            <a:xfrm>
              <a:off x="109877" y="147058"/>
              <a:ext cx="1682493" cy="949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vl1pPr>
            </a:lstStyle>
            <a:p>
              <a:pPr/>
              <a:r>
                <a:t>ASSENZE PROLUNGATE</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4" grpId="1" fill="hold">
                                  <p:stCondLst>
                                    <p:cond delay="0"/>
                                  </p:stCondLst>
                                  <p:iterate type="el" backwards="0">
                                    <p:tmAbs val="0"/>
                                  </p:iterate>
                                  <p:childTnLst>
                                    <p:set>
                                      <p:cBhvr>
                                        <p:cTn id="6" fill="hold"/>
                                        <p:tgtEl>
                                          <p:spTgt spid="122"/>
                                        </p:tgtEl>
                                        <p:attrNameLst>
                                          <p:attrName>style.visibility</p:attrName>
                                        </p:attrNameLst>
                                      </p:cBhvr>
                                      <p:to>
                                        <p:strVal val="visible"/>
                                      </p:to>
                                    </p:set>
                                    <p:animEffect filter="box(in)" transition="in">
                                      <p:cBhvr>
                                        <p:cTn id="7" dur="2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6" name="Rettangolo 5" descr="Rettangolo 5"/>
          <p:cNvPicPr>
            <a:picLocks noChangeAspect="0"/>
          </p:cNvPicPr>
          <p:nvPr/>
        </p:nvPicPr>
        <p:blipFill>
          <a:blip r:embed="rId3">
            <a:extLst/>
          </a:blip>
          <a:stretch>
            <a:fillRect/>
          </a:stretch>
        </p:blipFill>
        <p:spPr>
          <a:xfrm>
            <a:off x="279499" y="245799"/>
            <a:ext cx="8585002" cy="6366402"/>
          </a:xfrm>
          <a:prstGeom prst="rect">
            <a:avLst/>
          </a:prstGeom>
          <a:effectLst>
            <a:outerShdw sx="100000" sy="100000" kx="0" ky="0" algn="b" rotWithShape="0" blurRad="50800" dist="15240" dir="5400000">
              <a:srgbClr val="000000">
                <a:alpha val="45000"/>
              </a:srgbClr>
            </a:outerShdw>
          </a:effectLst>
        </p:spPr>
      </p:pic>
      <p:grpSp>
        <p:nvGrpSpPr>
          <p:cNvPr id="159" name="Rettangolo 3"/>
          <p:cNvGrpSpPr/>
          <p:nvPr/>
        </p:nvGrpSpPr>
        <p:grpSpPr>
          <a:xfrm>
            <a:off x="1264131" y="586773"/>
            <a:ext cx="6615738" cy="646355"/>
            <a:chOff x="0" y="0"/>
            <a:chExt cx="6615737" cy="646354"/>
          </a:xfrm>
        </p:grpSpPr>
        <p:sp>
          <p:nvSpPr>
            <p:cNvPr id="157" name="Rettangolo"/>
            <p:cNvSpPr/>
            <p:nvPr/>
          </p:nvSpPr>
          <p:spPr>
            <a:xfrm>
              <a:off x="-1" y="0"/>
              <a:ext cx="6615739" cy="635585"/>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158" name="PROGETTI  E  ATTIVITA’  DI  ARRICCHIMENTO DELL’OFFERTA  FORMATIVA"/>
            <p:cNvSpPr txBox="1"/>
            <p:nvPr/>
          </p:nvSpPr>
          <p:spPr>
            <a:xfrm>
              <a:off x="14500" y="4550"/>
              <a:ext cx="6594237" cy="641805"/>
            </a:xfrm>
            <a:prstGeom prst="rect">
              <a:avLst/>
            </a:prstGeom>
            <a:solidFill>
              <a:srgbClr val="FFFFFF"/>
            </a:solidFill>
            <a:ln w="6350" cap="flat">
              <a:solidFill>
                <a:schemeClr val="accent5">
                  <a:lumOff val="-8941"/>
                </a:schemeClr>
              </a:solidFill>
              <a:prstDash val="solid"/>
              <a:round/>
            </a:ln>
            <a:effectLst>
              <a:outerShdw sx="100000" sy="100000" kx="0" ky="0" algn="b" rotWithShape="0" blurRad="190500" dist="12700" dir="5400000">
                <a:srgbClr val="000000"/>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300">
                  <a:latin typeface="+mn-lt"/>
                  <a:ea typeface="+mn-ea"/>
                  <a:cs typeface="+mn-cs"/>
                  <a:sym typeface="Helvetica"/>
                </a:defRPr>
              </a:lvl1pPr>
            </a:lstStyle>
            <a:p>
              <a:pPr/>
              <a:r>
                <a:t>PROGETTI  E  ATTIVITA’  DI  ARRICCHIMENTO DELL’OFFERTA  FORMATIVA</a:t>
              </a:r>
            </a:p>
          </p:txBody>
        </p:sp>
      </p:grpSp>
      <p:pic>
        <p:nvPicPr>
          <p:cNvPr id="160" name="Immagine 7" descr="Immagine 7"/>
          <p:cNvPicPr>
            <a:picLocks noChangeAspect="0"/>
          </p:cNvPicPr>
          <p:nvPr/>
        </p:nvPicPr>
        <p:blipFill>
          <a:blip r:embed="rId4">
            <a:extLst/>
          </a:blip>
          <a:stretch>
            <a:fillRect/>
          </a:stretch>
        </p:blipFill>
        <p:spPr>
          <a:xfrm>
            <a:off x="6293178" y="1464112"/>
            <a:ext cx="2273390" cy="2258506"/>
          </a:xfrm>
          <a:prstGeom prst="rect">
            <a:avLst/>
          </a:prstGeom>
          <a:effectLst>
            <a:reflection blurRad="0" stA="33000" stPos="0" endA="0" endPos="40000" dist="0" dir="5400000" fadeDir="5400000" sx="100000" sy="-100000" kx="0" ky="0" algn="bl" rotWithShape="0"/>
          </a:effectLst>
        </p:spPr>
      </p:pic>
      <p:grpSp>
        <p:nvGrpSpPr>
          <p:cNvPr id="163" name="Immagine 8"/>
          <p:cNvGrpSpPr/>
          <p:nvPr/>
        </p:nvGrpSpPr>
        <p:grpSpPr>
          <a:xfrm>
            <a:off x="592502" y="4232325"/>
            <a:ext cx="2941912" cy="1676289"/>
            <a:chOff x="-25399" y="-109163"/>
            <a:chExt cx="2941910" cy="1676287"/>
          </a:xfrm>
        </p:grpSpPr>
        <p:sp>
          <p:nvSpPr>
            <p:cNvPr id="161" name="Forma"/>
            <p:cNvSpPr/>
            <p:nvPr/>
          </p:nvSpPr>
          <p:spPr>
            <a:xfrm>
              <a:off x="-1" y="0"/>
              <a:ext cx="2663446" cy="1457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221" y="0"/>
                    <a:pt x="493" y="0"/>
                  </a:cubicBezTo>
                  <a:lnTo>
                    <a:pt x="21107" y="0"/>
                  </a:lnTo>
                  <a:lnTo>
                    <a:pt x="21107" y="0"/>
                  </a:lnTo>
                  <a:cubicBezTo>
                    <a:pt x="21379" y="0"/>
                    <a:pt x="21600" y="403"/>
                    <a:pt x="21600" y="900"/>
                  </a:cubicBezTo>
                  <a:lnTo>
                    <a:pt x="21600" y="20700"/>
                  </a:lnTo>
                  <a:lnTo>
                    <a:pt x="21600" y="20700"/>
                  </a:lnTo>
                  <a:cubicBezTo>
                    <a:pt x="21600" y="21197"/>
                    <a:pt x="21379" y="21600"/>
                    <a:pt x="21107" y="21600"/>
                  </a:cubicBezTo>
                  <a:lnTo>
                    <a:pt x="493" y="21600"/>
                  </a:lnTo>
                  <a:lnTo>
                    <a:pt x="493" y="21600"/>
                  </a:lnTo>
                  <a:cubicBezTo>
                    <a:pt x="221"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162" name="efce5c4954cbfba09bf8327b46d3b848.jpeg" descr="efce5c4954cbfba09bf8327b46d3b848.jpeg"/>
            <p:cNvPicPr>
              <a:picLocks noChangeAspect="0"/>
            </p:cNvPicPr>
            <p:nvPr/>
          </p:nvPicPr>
          <p:blipFill>
            <a:blip r:embed="rId5">
              <a:extLst/>
            </a:blip>
            <a:stretch>
              <a:fillRect/>
            </a:stretch>
          </p:blipFill>
          <p:spPr>
            <a:xfrm>
              <a:off x="-25401" y="-109164"/>
              <a:ext cx="2941912" cy="1676288"/>
            </a:xfrm>
            <a:prstGeom prst="rect">
              <a:avLst/>
            </a:prstGeom>
            <a:effectLst>
              <a:reflection blurRad="0" stA="33000" stPos="0" endA="0" endPos="40000" dist="0" dir="5400000" fadeDir="5400000" sx="100000" sy="-100000" kx="0" ky="0" algn="bl" rotWithShape="0"/>
            </a:effectLst>
          </p:spPr>
        </p:pic>
      </p:grpSp>
      <p:grpSp>
        <p:nvGrpSpPr>
          <p:cNvPr id="166" name="Immagine 9"/>
          <p:cNvGrpSpPr/>
          <p:nvPr/>
        </p:nvGrpSpPr>
        <p:grpSpPr>
          <a:xfrm>
            <a:off x="577477" y="1462370"/>
            <a:ext cx="2266951" cy="2261990"/>
            <a:chOff x="-76200" y="-76199"/>
            <a:chExt cx="2266950" cy="2261989"/>
          </a:xfrm>
        </p:grpSpPr>
        <p:sp>
          <p:nvSpPr>
            <p:cNvPr id="164" name="Forma"/>
            <p:cNvSpPr/>
            <p:nvPr/>
          </p:nvSpPr>
          <p:spPr>
            <a:xfrm>
              <a:off x="-1" y="0"/>
              <a:ext cx="2114551" cy="2109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391" y="0"/>
                    <a:pt x="872" y="0"/>
                  </a:cubicBezTo>
                  <a:lnTo>
                    <a:pt x="20728" y="0"/>
                  </a:lnTo>
                  <a:lnTo>
                    <a:pt x="20728" y="0"/>
                  </a:lnTo>
                  <a:cubicBezTo>
                    <a:pt x="21209" y="0"/>
                    <a:pt x="21600" y="403"/>
                    <a:pt x="21600" y="900"/>
                  </a:cubicBezTo>
                  <a:lnTo>
                    <a:pt x="21600" y="20700"/>
                  </a:lnTo>
                  <a:lnTo>
                    <a:pt x="21600" y="20700"/>
                  </a:lnTo>
                  <a:cubicBezTo>
                    <a:pt x="21600" y="21197"/>
                    <a:pt x="21209" y="21600"/>
                    <a:pt x="20728" y="21600"/>
                  </a:cubicBezTo>
                  <a:lnTo>
                    <a:pt x="872" y="21600"/>
                  </a:lnTo>
                  <a:lnTo>
                    <a:pt x="872" y="21600"/>
                  </a:lnTo>
                  <a:cubicBezTo>
                    <a:pt x="391"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165" name="image12.jpeg" descr="image12.jpeg"/>
            <p:cNvPicPr>
              <a:picLocks noChangeAspect="0"/>
            </p:cNvPicPr>
            <p:nvPr/>
          </p:nvPicPr>
          <p:blipFill>
            <a:blip r:embed="rId6">
              <a:extLst/>
            </a:blip>
            <a:stretch>
              <a:fillRect/>
            </a:stretch>
          </p:blipFill>
          <p:spPr>
            <a:xfrm>
              <a:off x="-76201" y="-76200"/>
              <a:ext cx="2266952" cy="2261990"/>
            </a:xfrm>
            <a:prstGeom prst="rect">
              <a:avLst/>
            </a:prstGeom>
            <a:effectLst>
              <a:reflection blurRad="0" stA="33000" stPos="0" endA="0" endPos="40000" dist="0" dir="5400000" fadeDir="5400000" sx="100000" sy="-100000" kx="0" ky="0" algn="bl" rotWithShape="0"/>
            </a:effectLst>
          </p:spPr>
        </p:pic>
      </p:grpSp>
      <p:grpSp>
        <p:nvGrpSpPr>
          <p:cNvPr id="169" name="Rettangolo 12"/>
          <p:cNvGrpSpPr/>
          <p:nvPr/>
        </p:nvGrpSpPr>
        <p:grpSpPr>
          <a:xfrm>
            <a:off x="976010" y="3794097"/>
            <a:ext cx="1469884" cy="344053"/>
            <a:chOff x="0" y="0"/>
            <a:chExt cx="1469882" cy="344052"/>
          </a:xfrm>
        </p:grpSpPr>
        <p:sp>
          <p:nvSpPr>
            <p:cNvPr id="167" name="Rettangolo"/>
            <p:cNvSpPr/>
            <p:nvPr/>
          </p:nvSpPr>
          <p:spPr>
            <a:xfrm>
              <a:off x="-1" y="0"/>
              <a:ext cx="1469884" cy="344053"/>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168" name="LETTURA GUIDATA"/>
            <p:cNvSpPr txBox="1"/>
            <p:nvPr/>
          </p:nvSpPr>
          <p:spPr>
            <a:xfrm>
              <a:off x="3900" y="49092"/>
              <a:ext cx="1455681" cy="2458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100">
                  <a:latin typeface="+mn-lt"/>
                  <a:ea typeface="+mn-ea"/>
                  <a:cs typeface="+mn-cs"/>
                  <a:sym typeface="Helvetica"/>
                </a:defRPr>
              </a:lvl1pPr>
            </a:lstStyle>
            <a:p>
              <a:pPr/>
              <a:r>
                <a:t>LETTURA GUIDATA</a:t>
              </a:r>
            </a:p>
          </p:txBody>
        </p:sp>
      </p:grpSp>
      <p:grpSp>
        <p:nvGrpSpPr>
          <p:cNvPr id="172" name="Rettangolo 14"/>
          <p:cNvGrpSpPr/>
          <p:nvPr/>
        </p:nvGrpSpPr>
        <p:grpSpPr>
          <a:xfrm>
            <a:off x="5893300" y="6002789"/>
            <a:ext cx="2397675" cy="384989"/>
            <a:chOff x="0" y="0"/>
            <a:chExt cx="2397673" cy="384987"/>
          </a:xfrm>
        </p:grpSpPr>
        <p:sp>
          <p:nvSpPr>
            <p:cNvPr id="170" name="Rettangolo"/>
            <p:cNvSpPr/>
            <p:nvPr/>
          </p:nvSpPr>
          <p:spPr>
            <a:xfrm>
              <a:off x="-1" y="0"/>
              <a:ext cx="2397675" cy="384988"/>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200">
                  <a:solidFill>
                    <a:srgbClr val="FFFFFF"/>
                  </a:solidFill>
                  <a:latin typeface="Trebuchet MS"/>
                  <a:ea typeface="Trebuchet MS"/>
                  <a:cs typeface="Trebuchet MS"/>
                  <a:sym typeface="Trebuchet MS"/>
                </a:defRPr>
              </a:pPr>
            </a:p>
          </p:txBody>
        </p:sp>
        <p:sp>
          <p:nvSpPr>
            <p:cNvPr id="171" name="PROGETTO TEATRO ( CLASSI V )"/>
            <p:cNvSpPr txBox="1"/>
            <p:nvPr/>
          </p:nvSpPr>
          <p:spPr>
            <a:xfrm>
              <a:off x="46403" y="78182"/>
              <a:ext cx="2313227" cy="228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100">
                  <a:latin typeface="+mn-lt"/>
                  <a:ea typeface="+mn-ea"/>
                  <a:cs typeface="+mn-cs"/>
                  <a:sym typeface="Helvetica"/>
                </a:defRPr>
              </a:lvl1pPr>
            </a:lstStyle>
            <a:p>
              <a:pPr/>
              <a:r>
                <a:t>PROGETTO TEATRO ( CLASSI V )</a:t>
              </a:r>
            </a:p>
          </p:txBody>
        </p:sp>
      </p:grpSp>
      <p:grpSp>
        <p:nvGrpSpPr>
          <p:cNvPr id="175" name="Rettangolo 15"/>
          <p:cNvGrpSpPr/>
          <p:nvPr/>
        </p:nvGrpSpPr>
        <p:grpSpPr>
          <a:xfrm>
            <a:off x="6498988" y="3796795"/>
            <a:ext cx="1861771" cy="338657"/>
            <a:chOff x="0" y="0"/>
            <a:chExt cx="1861770" cy="338656"/>
          </a:xfrm>
        </p:grpSpPr>
        <p:sp>
          <p:nvSpPr>
            <p:cNvPr id="173" name="Rettangolo"/>
            <p:cNvSpPr/>
            <p:nvPr/>
          </p:nvSpPr>
          <p:spPr>
            <a:xfrm>
              <a:off x="0" y="22393"/>
              <a:ext cx="1861771" cy="293870"/>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174" name="INGLESE MADRELINGUA"/>
            <p:cNvSpPr txBox="1"/>
            <p:nvPr/>
          </p:nvSpPr>
          <p:spPr>
            <a:xfrm>
              <a:off x="8682" y="-1"/>
              <a:ext cx="1844406" cy="338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100">
                  <a:latin typeface="+mn-lt"/>
                  <a:ea typeface="+mn-ea"/>
                  <a:cs typeface="+mn-cs"/>
                  <a:sym typeface="Helvetica"/>
                </a:defRPr>
              </a:lvl1pPr>
            </a:lstStyle>
            <a:p>
              <a:pPr/>
              <a:r>
                <a:t>INGLESE MADRELINGUA</a:t>
              </a:r>
            </a:p>
          </p:txBody>
        </p:sp>
      </p:grpSp>
      <p:grpSp>
        <p:nvGrpSpPr>
          <p:cNvPr id="178" name="Rettangolo 16"/>
          <p:cNvGrpSpPr/>
          <p:nvPr/>
        </p:nvGrpSpPr>
        <p:grpSpPr>
          <a:xfrm>
            <a:off x="694072" y="6002789"/>
            <a:ext cx="2406454" cy="380348"/>
            <a:chOff x="0" y="0"/>
            <a:chExt cx="2406452" cy="380347"/>
          </a:xfrm>
        </p:grpSpPr>
        <p:sp>
          <p:nvSpPr>
            <p:cNvPr id="176" name="Rettangolo"/>
            <p:cNvSpPr/>
            <p:nvPr/>
          </p:nvSpPr>
          <p:spPr>
            <a:xfrm>
              <a:off x="-1" y="0"/>
              <a:ext cx="2406454" cy="380348"/>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177" name="POTENZIAMENTO MOTORIA"/>
            <p:cNvSpPr txBox="1"/>
            <p:nvPr/>
          </p:nvSpPr>
          <p:spPr>
            <a:xfrm>
              <a:off x="184183" y="61700"/>
              <a:ext cx="2038086" cy="2569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100">
                  <a:latin typeface="+mn-lt"/>
                  <a:ea typeface="+mn-ea"/>
                  <a:cs typeface="+mn-cs"/>
                  <a:sym typeface="Helvetica"/>
                </a:defRPr>
              </a:lvl1pPr>
            </a:lstStyle>
            <a:p>
              <a:pPr/>
              <a:r>
                <a:t>POTENZIAMENTO MOTORIA</a:t>
              </a:r>
            </a:p>
          </p:txBody>
        </p:sp>
      </p:grpSp>
      <p:grpSp>
        <p:nvGrpSpPr>
          <p:cNvPr id="181" name="Immagine 11"/>
          <p:cNvGrpSpPr/>
          <p:nvPr/>
        </p:nvGrpSpPr>
        <p:grpSpPr>
          <a:xfrm>
            <a:off x="3032793" y="2039036"/>
            <a:ext cx="3078341" cy="1694273"/>
            <a:chOff x="-76273" y="-191219"/>
            <a:chExt cx="3078340" cy="1694271"/>
          </a:xfrm>
        </p:grpSpPr>
        <p:sp>
          <p:nvSpPr>
            <p:cNvPr id="179" name="Forma"/>
            <p:cNvSpPr/>
            <p:nvPr/>
          </p:nvSpPr>
          <p:spPr>
            <a:xfrm>
              <a:off x="0" y="-1"/>
              <a:ext cx="2925941" cy="1426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162" y="0"/>
                    <a:pt x="361" y="0"/>
                  </a:cubicBezTo>
                  <a:lnTo>
                    <a:pt x="21239" y="0"/>
                  </a:lnTo>
                  <a:lnTo>
                    <a:pt x="21239" y="0"/>
                  </a:lnTo>
                  <a:cubicBezTo>
                    <a:pt x="21438" y="0"/>
                    <a:pt x="21600" y="403"/>
                    <a:pt x="21600" y="900"/>
                  </a:cubicBezTo>
                  <a:lnTo>
                    <a:pt x="21600" y="20700"/>
                  </a:lnTo>
                  <a:lnTo>
                    <a:pt x="21600" y="20700"/>
                  </a:lnTo>
                  <a:cubicBezTo>
                    <a:pt x="21600" y="21197"/>
                    <a:pt x="21438" y="21600"/>
                    <a:pt x="21239" y="21600"/>
                  </a:cubicBezTo>
                  <a:lnTo>
                    <a:pt x="361" y="21600"/>
                  </a:lnTo>
                  <a:lnTo>
                    <a:pt x="361" y="21600"/>
                  </a:lnTo>
                  <a:cubicBezTo>
                    <a:pt x="162"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180" name="gite-scolastiche-in-sicurezza-1.jpg.jpeg" descr="gite-scolastiche-in-sicurezza-1.jpg.jpeg"/>
            <p:cNvPicPr>
              <a:picLocks noChangeAspect="0"/>
            </p:cNvPicPr>
            <p:nvPr/>
          </p:nvPicPr>
          <p:blipFill>
            <a:blip r:embed="rId7">
              <a:extLst/>
            </a:blip>
            <a:stretch>
              <a:fillRect/>
            </a:stretch>
          </p:blipFill>
          <p:spPr>
            <a:xfrm>
              <a:off x="-76274" y="-191220"/>
              <a:ext cx="3078341" cy="1694272"/>
            </a:xfrm>
            <a:prstGeom prst="rect">
              <a:avLst/>
            </a:prstGeom>
            <a:effectLst>
              <a:reflection blurRad="0" stA="33000" stPos="0" endA="0" endPos="40000" dist="0" dir="5400000" fadeDir="5400000" sx="100000" sy="-100000" kx="0" ky="0" algn="bl" rotWithShape="0"/>
            </a:effectLst>
          </p:spPr>
        </p:pic>
      </p:grpSp>
      <p:grpSp>
        <p:nvGrpSpPr>
          <p:cNvPr id="184" name="Rettangolo 15"/>
          <p:cNvGrpSpPr/>
          <p:nvPr/>
        </p:nvGrpSpPr>
        <p:grpSpPr>
          <a:xfrm>
            <a:off x="3750495" y="3796795"/>
            <a:ext cx="1643009" cy="338657"/>
            <a:chOff x="0" y="0"/>
            <a:chExt cx="1643008" cy="338656"/>
          </a:xfrm>
        </p:grpSpPr>
        <p:sp>
          <p:nvSpPr>
            <p:cNvPr id="182" name="Rettangolo"/>
            <p:cNvSpPr/>
            <p:nvPr/>
          </p:nvSpPr>
          <p:spPr>
            <a:xfrm>
              <a:off x="0" y="22393"/>
              <a:ext cx="1643009" cy="293870"/>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400">
                  <a:solidFill>
                    <a:srgbClr val="FFFFFF"/>
                  </a:solidFill>
                  <a:latin typeface="Trebuchet MS"/>
                  <a:ea typeface="Trebuchet MS"/>
                  <a:cs typeface="Trebuchet MS"/>
                  <a:sym typeface="Trebuchet MS"/>
                </a:defRPr>
              </a:pPr>
            </a:p>
          </p:txBody>
        </p:sp>
        <p:sp>
          <p:nvSpPr>
            <p:cNvPr id="183" name="GITE SCOLASTICHE"/>
            <p:cNvSpPr txBox="1"/>
            <p:nvPr/>
          </p:nvSpPr>
          <p:spPr>
            <a:xfrm>
              <a:off x="7662" y="-1"/>
              <a:ext cx="1616179" cy="338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100">
                  <a:latin typeface="+mn-lt"/>
                  <a:ea typeface="+mn-ea"/>
                  <a:cs typeface="+mn-cs"/>
                  <a:sym typeface="Helvetica"/>
                </a:defRPr>
              </a:lvl1pPr>
            </a:lstStyle>
            <a:p>
              <a:pPr/>
              <a:r>
                <a:t>GITE SCOLASTICHE</a:t>
              </a:r>
            </a:p>
          </p:txBody>
        </p:sp>
      </p:grpSp>
      <p:grpSp>
        <p:nvGrpSpPr>
          <p:cNvPr id="187" name="Immagine 8"/>
          <p:cNvGrpSpPr/>
          <p:nvPr/>
        </p:nvGrpSpPr>
        <p:grpSpPr>
          <a:xfrm>
            <a:off x="5620715" y="4230529"/>
            <a:ext cx="2942846" cy="1679881"/>
            <a:chOff x="-76200" y="-76199"/>
            <a:chExt cx="2942845" cy="1679880"/>
          </a:xfrm>
        </p:grpSpPr>
        <p:sp>
          <p:nvSpPr>
            <p:cNvPr id="185" name="Forma"/>
            <p:cNvSpPr/>
            <p:nvPr/>
          </p:nvSpPr>
          <p:spPr>
            <a:xfrm>
              <a:off x="-1" y="0"/>
              <a:ext cx="2790447" cy="1527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221" y="0"/>
                    <a:pt x="493" y="0"/>
                  </a:cubicBezTo>
                  <a:lnTo>
                    <a:pt x="21107" y="0"/>
                  </a:lnTo>
                  <a:lnTo>
                    <a:pt x="21107" y="0"/>
                  </a:lnTo>
                  <a:cubicBezTo>
                    <a:pt x="21379" y="0"/>
                    <a:pt x="21600" y="403"/>
                    <a:pt x="21600" y="900"/>
                  </a:cubicBezTo>
                  <a:lnTo>
                    <a:pt x="21600" y="20700"/>
                  </a:lnTo>
                  <a:lnTo>
                    <a:pt x="21600" y="20700"/>
                  </a:lnTo>
                  <a:cubicBezTo>
                    <a:pt x="21600" y="21197"/>
                    <a:pt x="21379" y="21600"/>
                    <a:pt x="21107" y="21600"/>
                  </a:cubicBezTo>
                  <a:lnTo>
                    <a:pt x="493" y="21600"/>
                  </a:lnTo>
                  <a:lnTo>
                    <a:pt x="493" y="21600"/>
                  </a:lnTo>
                  <a:cubicBezTo>
                    <a:pt x="221" y="21600"/>
                    <a:pt x="0" y="21197"/>
                    <a:pt x="0" y="20700"/>
                  </a:cubicBezTo>
                  <a:close/>
                </a:path>
              </a:pathLst>
            </a:custGeom>
            <a:solidFill>
              <a:srgbClr val="6D9430"/>
            </a:solidFill>
            <a:ln w="12700" cap="flat">
              <a:noFill/>
              <a:miter lim="400000"/>
            </a:ln>
            <a:effectLst/>
          </p:spPr>
          <p:txBody>
            <a:bodyPr wrap="square" lIns="45719" tIns="45719" rIns="45719" bIns="45719" numCol="1" anchor="ctr">
              <a:noAutofit/>
            </a:bodyPr>
            <a:lstStyle/>
            <a:p>
              <a:pPr marL="285750" indent="-285750">
                <a:defRPr sz="1000">
                  <a:solidFill>
                    <a:srgbClr val="FFFFFF"/>
                  </a:solidFill>
                  <a:latin typeface="Trebuchet MS"/>
                  <a:ea typeface="Trebuchet MS"/>
                  <a:cs typeface="Trebuchet MS"/>
                  <a:sym typeface="Trebuchet MS"/>
                </a:defRPr>
              </a:pPr>
            </a:p>
          </p:txBody>
        </p:sp>
        <p:pic>
          <p:nvPicPr>
            <p:cNvPr id="186" name="image11.png" descr="image11.png"/>
            <p:cNvPicPr>
              <a:picLocks noChangeAspect="0"/>
            </p:cNvPicPr>
            <p:nvPr/>
          </p:nvPicPr>
          <p:blipFill>
            <a:blip r:embed="rId8">
              <a:extLst/>
            </a:blip>
            <a:stretch>
              <a:fillRect/>
            </a:stretch>
          </p:blipFill>
          <p:spPr>
            <a:xfrm>
              <a:off x="-76201" y="-76200"/>
              <a:ext cx="2942847" cy="1679881"/>
            </a:xfrm>
            <a:prstGeom prst="rect">
              <a:avLst/>
            </a:prstGeom>
            <a:effectLst>
              <a:reflection blurRad="0" stA="33000" stPos="0" endA="0" endPos="40000" dist="0" dir="5400000" fadeDir="5400000" sx="100000" sy="-100000" kx="0" ky="0" algn="bl" rotWithShape="0"/>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59"/>
                                        </p:tgtEl>
                                        <p:attrNameLst>
                                          <p:attrName>style.visibility</p:attrName>
                                        </p:attrNameLst>
                                      </p:cBhvr>
                                      <p:to>
                                        <p:strVal val="visible"/>
                                      </p:to>
                                    </p:set>
                                    <p:anim calcmode="lin" valueType="num">
                                      <p:cBhvr>
                                        <p:cTn id="7" dur="1500" fill="hold"/>
                                        <p:tgtEl>
                                          <p:spTgt spid="159"/>
                                        </p:tgtEl>
                                        <p:attrNameLst>
                                          <p:attrName>ppt_w</p:attrName>
                                        </p:attrNameLst>
                                      </p:cBhvr>
                                      <p:tavLst>
                                        <p:tav tm="0">
                                          <p:val>
                                            <p:fltVal val="0"/>
                                          </p:val>
                                        </p:tav>
                                        <p:tav tm="100000">
                                          <p:val>
                                            <p:strVal val="#ppt_w"/>
                                          </p:val>
                                        </p:tav>
                                      </p:tavLst>
                                    </p:anim>
                                    <p:anim calcmode="lin" valueType="num">
                                      <p:cBhvr>
                                        <p:cTn id="8" dur="1500" fill="hold"/>
                                        <p:tgtEl>
                                          <p:spTgt spid="159"/>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Class="entr" nodeType="afterEffect" presetSubtype="16" presetID="23" grpId="2" fill="hold">
                                  <p:stCondLst>
                                    <p:cond delay="1000"/>
                                  </p:stCondLst>
                                  <p:iterate type="el" backwards="0">
                                    <p:tmAbs val="0"/>
                                  </p:iterate>
                                  <p:childTnLst>
                                    <p:set>
                                      <p:cBhvr>
                                        <p:cTn id="11" fill="hold"/>
                                        <p:tgtEl>
                                          <p:spTgt spid="160"/>
                                        </p:tgtEl>
                                        <p:attrNameLst>
                                          <p:attrName>style.visibility</p:attrName>
                                        </p:attrNameLst>
                                      </p:cBhvr>
                                      <p:to>
                                        <p:strVal val="visible"/>
                                      </p:to>
                                    </p:set>
                                    <p:anim calcmode="lin" valueType="num">
                                      <p:cBhvr>
                                        <p:cTn id="12" dur="2500" fill="hold"/>
                                        <p:tgtEl>
                                          <p:spTgt spid="160"/>
                                        </p:tgtEl>
                                        <p:attrNameLst>
                                          <p:attrName>ppt_w</p:attrName>
                                        </p:attrNameLst>
                                      </p:cBhvr>
                                      <p:tavLst>
                                        <p:tav tm="0">
                                          <p:val>
                                            <p:fltVal val="0"/>
                                          </p:val>
                                        </p:tav>
                                        <p:tav tm="100000">
                                          <p:val>
                                            <p:strVal val="#ppt_w"/>
                                          </p:val>
                                        </p:tav>
                                      </p:tavLst>
                                    </p:anim>
                                    <p:anim calcmode="lin" valueType="num">
                                      <p:cBhvr>
                                        <p:cTn id="13" dur="2500" fill="hold"/>
                                        <p:tgtEl>
                                          <p:spTgt spid="160"/>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0" presetID="19" grpId="3" fill="hold">
                                  <p:stCondLst>
                                    <p:cond delay="1000"/>
                                  </p:stCondLst>
                                  <p:iterate type="el" backwards="0">
                                    <p:tmAbs val="0"/>
                                  </p:iterate>
                                  <p:childTnLst>
                                    <p:set>
                                      <p:cBhvr>
                                        <p:cTn id="16" fill="hold"/>
                                        <p:tgtEl>
                                          <p:spTgt spid="175"/>
                                        </p:tgtEl>
                                        <p:attrNameLst>
                                          <p:attrName>style.visibility</p:attrName>
                                        </p:attrNameLst>
                                      </p:cBhvr>
                                      <p:to>
                                        <p:strVal val="visible"/>
                                      </p:to>
                                    </p:set>
                                    <p:anim calcmode="lin" valueType="num">
                                      <p:cBhvr>
                                        <p:cTn id="17" dur="3000" fill="hold"/>
                                        <p:tgtEl>
                                          <p:spTgt spid="175"/>
                                        </p:tgtEl>
                                        <p:attrNameLst>
                                          <p:attrName>ppt_w</p:attrName>
                                        </p:attrNameLst>
                                      </p:cBhvr>
                                      <p:tavLst>
                                        <p:tav tm="0" fmla="#ppt_w*sin(2.5*pi*$)">
                                          <p:val>
                                            <p:fltVal val="0"/>
                                          </p:val>
                                        </p:tav>
                                        <p:tav tm="100000">
                                          <p:val>
                                            <p:fltVal val="1"/>
                                          </p:val>
                                        </p:tav>
                                      </p:tavLst>
                                    </p:anim>
                                    <p:anim calcmode="lin" valueType="num">
                                      <p:cBhvr>
                                        <p:cTn id="18" dur="3000" fill="hold"/>
                                        <p:tgtEl>
                                          <p:spTgt spid="175"/>
                                        </p:tgtEl>
                                        <p:attrNameLst>
                                          <p:attrName>ppt_h</p:attrName>
                                        </p:attrNameLst>
                                      </p:cBhvr>
                                      <p:tavLst>
                                        <p:tav tm="0">
                                          <p:val>
                                            <p:strVal val="#ppt_h"/>
                                          </p:val>
                                        </p:tav>
                                        <p:tav tm="100000">
                                          <p:val>
                                            <p:strVal val="#ppt_h"/>
                                          </p:val>
                                        </p:tav>
                                      </p:tavLst>
                                    </p:anim>
                                  </p:childTnLst>
                                </p:cTn>
                              </p:par>
                            </p:childTnLst>
                          </p:cTn>
                        </p:par>
                        <p:par>
                          <p:cTn id="19" fill="hold">
                            <p:stCondLst>
                              <p:cond delay="9000"/>
                            </p:stCondLst>
                            <p:childTnLst>
                              <p:par>
                                <p:cTn id="20" presetClass="entr" nodeType="afterEffect" presetSubtype="16" presetID="23" grpId="4" fill="hold">
                                  <p:stCondLst>
                                    <p:cond delay="1000"/>
                                  </p:stCondLst>
                                  <p:iterate type="el" backwards="0">
                                    <p:tmAbs val="0"/>
                                  </p:iterate>
                                  <p:childTnLst>
                                    <p:set>
                                      <p:cBhvr>
                                        <p:cTn id="21" fill="hold"/>
                                        <p:tgtEl>
                                          <p:spTgt spid="163"/>
                                        </p:tgtEl>
                                        <p:attrNameLst>
                                          <p:attrName>style.visibility</p:attrName>
                                        </p:attrNameLst>
                                      </p:cBhvr>
                                      <p:to>
                                        <p:strVal val="visible"/>
                                      </p:to>
                                    </p:set>
                                    <p:anim calcmode="lin" valueType="num">
                                      <p:cBhvr>
                                        <p:cTn id="22" dur="3000" fill="hold"/>
                                        <p:tgtEl>
                                          <p:spTgt spid="163"/>
                                        </p:tgtEl>
                                        <p:attrNameLst>
                                          <p:attrName>ppt_w</p:attrName>
                                        </p:attrNameLst>
                                      </p:cBhvr>
                                      <p:tavLst>
                                        <p:tav tm="0">
                                          <p:val>
                                            <p:fltVal val="0"/>
                                          </p:val>
                                        </p:tav>
                                        <p:tav tm="100000">
                                          <p:val>
                                            <p:strVal val="#ppt_w"/>
                                          </p:val>
                                        </p:tav>
                                      </p:tavLst>
                                    </p:anim>
                                    <p:anim calcmode="lin" valueType="num">
                                      <p:cBhvr>
                                        <p:cTn id="23" dur="3000" fill="hold"/>
                                        <p:tgtEl>
                                          <p:spTgt spid="163"/>
                                        </p:tgtEl>
                                        <p:attrNameLst>
                                          <p:attrName>ppt_h</p:attrName>
                                        </p:attrNameLst>
                                      </p:cBhvr>
                                      <p:tavLst>
                                        <p:tav tm="0">
                                          <p:val>
                                            <p:fltVal val="0"/>
                                          </p:val>
                                        </p:tav>
                                        <p:tav tm="100000">
                                          <p:val>
                                            <p:strVal val="#ppt_h"/>
                                          </p:val>
                                        </p:tav>
                                      </p:tavLst>
                                    </p:anim>
                                  </p:childTnLst>
                                </p:cTn>
                              </p:par>
                            </p:childTnLst>
                          </p:cTn>
                        </p:par>
                        <p:par>
                          <p:cTn id="24" fill="hold">
                            <p:stCondLst>
                              <p:cond delay="13000"/>
                            </p:stCondLst>
                            <p:childTnLst>
                              <p:par>
                                <p:cTn id="25" presetClass="entr" nodeType="afterEffect" presetSubtype="10" presetID="19" grpId="5" fill="hold">
                                  <p:stCondLst>
                                    <p:cond delay="1000"/>
                                  </p:stCondLst>
                                  <p:iterate type="el" backwards="0">
                                    <p:tmAbs val="0"/>
                                  </p:iterate>
                                  <p:childTnLst>
                                    <p:set>
                                      <p:cBhvr>
                                        <p:cTn id="26" fill="hold"/>
                                        <p:tgtEl>
                                          <p:spTgt spid="172"/>
                                        </p:tgtEl>
                                        <p:attrNameLst>
                                          <p:attrName>style.visibility</p:attrName>
                                        </p:attrNameLst>
                                      </p:cBhvr>
                                      <p:to>
                                        <p:strVal val="visible"/>
                                      </p:to>
                                    </p:set>
                                    <p:anim calcmode="lin" valueType="num">
                                      <p:cBhvr>
                                        <p:cTn id="27" dur="3000" fill="hold"/>
                                        <p:tgtEl>
                                          <p:spTgt spid="172"/>
                                        </p:tgtEl>
                                        <p:attrNameLst>
                                          <p:attrName>ppt_w</p:attrName>
                                        </p:attrNameLst>
                                      </p:cBhvr>
                                      <p:tavLst>
                                        <p:tav tm="0" fmla="#ppt_w*sin(2.5*pi*$)">
                                          <p:val>
                                            <p:fltVal val="0"/>
                                          </p:val>
                                        </p:tav>
                                        <p:tav tm="100000">
                                          <p:val>
                                            <p:fltVal val="1"/>
                                          </p:val>
                                        </p:tav>
                                      </p:tavLst>
                                    </p:anim>
                                    <p:anim calcmode="lin" valueType="num">
                                      <p:cBhvr>
                                        <p:cTn id="28" dur="3000" fill="hold"/>
                                        <p:tgtEl>
                                          <p:spTgt spid="172"/>
                                        </p:tgtEl>
                                        <p:attrNameLst>
                                          <p:attrName>ppt_h</p:attrName>
                                        </p:attrNameLst>
                                      </p:cBhvr>
                                      <p:tavLst>
                                        <p:tav tm="0">
                                          <p:val>
                                            <p:strVal val="#ppt_h"/>
                                          </p:val>
                                        </p:tav>
                                        <p:tav tm="100000">
                                          <p:val>
                                            <p:strVal val="#ppt_h"/>
                                          </p:val>
                                        </p:tav>
                                      </p:tavLst>
                                    </p:anim>
                                  </p:childTnLst>
                                </p:cTn>
                              </p:par>
                            </p:childTnLst>
                          </p:cTn>
                        </p:par>
                        <p:par>
                          <p:cTn id="29" fill="hold">
                            <p:stCondLst>
                              <p:cond delay="17000"/>
                            </p:stCondLst>
                            <p:childTnLst>
                              <p:par>
                                <p:cTn id="30" presetClass="entr" nodeType="afterEffect" presetSubtype="10" presetID="19" grpId="6" fill="hold">
                                  <p:stCondLst>
                                    <p:cond delay="1000"/>
                                  </p:stCondLst>
                                  <p:iterate type="el" backwards="0">
                                    <p:tmAbs val="0"/>
                                  </p:iterate>
                                  <p:childTnLst>
                                    <p:set>
                                      <p:cBhvr>
                                        <p:cTn id="31" fill="hold"/>
                                        <p:tgtEl>
                                          <p:spTgt spid="178"/>
                                        </p:tgtEl>
                                        <p:attrNameLst>
                                          <p:attrName>style.visibility</p:attrName>
                                        </p:attrNameLst>
                                      </p:cBhvr>
                                      <p:to>
                                        <p:strVal val="visible"/>
                                      </p:to>
                                    </p:set>
                                    <p:anim calcmode="lin" valueType="num">
                                      <p:cBhvr>
                                        <p:cTn id="32" dur="3000" fill="hold"/>
                                        <p:tgtEl>
                                          <p:spTgt spid="178"/>
                                        </p:tgtEl>
                                        <p:attrNameLst>
                                          <p:attrName>ppt_w</p:attrName>
                                        </p:attrNameLst>
                                      </p:cBhvr>
                                      <p:tavLst>
                                        <p:tav tm="0" fmla="#ppt_w*sin(2.5*pi*$)">
                                          <p:val>
                                            <p:fltVal val="0"/>
                                          </p:val>
                                        </p:tav>
                                        <p:tav tm="100000">
                                          <p:val>
                                            <p:fltVal val="1"/>
                                          </p:val>
                                        </p:tav>
                                      </p:tavLst>
                                    </p:anim>
                                    <p:anim calcmode="lin" valueType="num">
                                      <p:cBhvr>
                                        <p:cTn id="33" dur="3000" fill="hold"/>
                                        <p:tgtEl>
                                          <p:spTgt spid="178"/>
                                        </p:tgtEl>
                                        <p:attrNameLst>
                                          <p:attrName>ppt_h</p:attrName>
                                        </p:attrNameLst>
                                      </p:cBhvr>
                                      <p:tavLst>
                                        <p:tav tm="0">
                                          <p:val>
                                            <p:strVal val="#ppt_h"/>
                                          </p:val>
                                        </p:tav>
                                        <p:tav tm="100000">
                                          <p:val>
                                            <p:strVal val="#ppt_h"/>
                                          </p:val>
                                        </p:tav>
                                      </p:tavLst>
                                    </p:anim>
                                  </p:childTnLst>
                                </p:cTn>
                              </p:par>
                            </p:childTnLst>
                          </p:cTn>
                        </p:par>
                        <p:par>
                          <p:cTn id="34" fill="hold">
                            <p:stCondLst>
                              <p:cond delay="21000"/>
                            </p:stCondLst>
                            <p:childTnLst>
                              <p:par>
                                <p:cTn id="35" presetClass="entr" nodeType="afterEffect" presetSubtype="16" presetID="23" grpId="7" fill="hold">
                                  <p:stCondLst>
                                    <p:cond delay="1000"/>
                                  </p:stCondLst>
                                  <p:iterate type="el" backwards="0">
                                    <p:tmAbs val="0"/>
                                  </p:iterate>
                                  <p:childTnLst>
                                    <p:set>
                                      <p:cBhvr>
                                        <p:cTn id="36" fill="hold"/>
                                        <p:tgtEl>
                                          <p:spTgt spid="166"/>
                                        </p:tgtEl>
                                        <p:attrNameLst>
                                          <p:attrName>style.visibility</p:attrName>
                                        </p:attrNameLst>
                                      </p:cBhvr>
                                      <p:to>
                                        <p:strVal val="visible"/>
                                      </p:to>
                                    </p:set>
                                    <p:anim calcmode="lin" valueType="num">
                                      <p:cBhvr>
                                        <p:cTn id="37" dur="3000" fill="hold"/>
                                        <p:tgtEl>
                                          <p:spTgt spid="166"/>
                                        </p:tgtEl>
                                        <p:attrNameLst>
                                          <p:attrName>ppt_w</p:attrName>
                                        </p:attrNameLst>
                                      </p:cBhvr>
                                      <p:tavLst>
                                        <p:tav tm="0">
                                          <p:val>
                                            <p:fltVal val="0"/>
                                          </p:val>
                                        </p:tav>
                                        <p:tav tm="100000">
                                          <p:val>
                                            <p:strVal val="#ppt_w"/>
                                          </p:val>
                                        </p:tav>
                                      </p:tavLst>
                                    </p:anim>
                                    <p:anim calcmode="lin" valueType="num">
                                      <p:cBhvr>
                                        <p:cTn id="38" dur="3000" fill="hold"/>
                                        <p:tgtEl>
                                          <p:spTgt spid="166"/>
                                        </p:tgtEl>
                                        <p:attrNameLst>
                                          <p:attrName>ppt_h</p:attrName>
                                        </p:attrNameLst>
                                      </p:cBhvr>
                                      <p:tavLst>
                                        <p:tav tm="0">
                                          <p:val>
                                            <p:fltVal val="0"/>
                                          </p:val>
                                        </p:tav>
                                        <p:tav tm="100000">
                                          <p:val>
                                            <p:strVal val="#ppt_h"/>
                                          </p:val>
                                        </p:tav>
                                      </p:tavLst>
                                    </p:anim>
                                  </p:childTnLst>
                                </p:cTn>
                              </p:par>
                            </p:childTnLst>
                          </p:cTn>
                        </p:par>
                        <p:par>
                          <p:cTn id="39" fill="hold">
                            <p:stCondLst>
                              <p:cond delay="25000"/>
                            </p:stCondLst>
                            <p:childTnLst>
                              <p:par>
                                <p:cTn id="40" presetClass="entr" nodeType="afterEffect" presetSubtype="10" presetID="19" grpId="8" fill="hold">
                                  <p:stCondLst>
                                    <p:cond delay="1000"/>
                                  </p:stCondLst>
                                  <p:iterate type="el" backwards="0">
                                    <p:tmAbs val="0"/>
                                  </p:iterate>
                                  <p:childTnLst>
                                    <p:set>
                                      <p:cBhvr>
                                        <p:cTn id="41" fill="hold"/>
                                        <p:tgtEl>
                                          <p:spTgt spid="169"/>
                                        </p:tgtEl>
                                        <p:attrNameLst>
                                          <p:attrName>style.visibility</p:attrName>
                                        </p:attrNameLst>
                                      </p:cBhvr>
                                      <p:to>
                                        <p:strVal val="visible"/>
                                      </p:to>
                                    </p:set>
                                    <p:anim calcmode="lin" valueType="num">
                                      <p:cBhvr>
                                        <p:cTn id="42" dur="3000" fill="hold"/>
                                        <p:tgtEl>
                                          <p:spTgt spid="169"/>
                                        </p:tgtEl>
                                        <p:attrNameLst>
                                          <p:attrName>ppt_w</p:attrName>
                                        </p:attrNameLst>
                                      </p:cBhvr>
                                      <p:tavLst>
                                        <p:tav tm="0" fmla="#ppt_w*sin(2.5*pi*$)">
                                          <p:val>
                                            <p:fltVal val="0"/>
                                          </p:val>
                                        </p:tav>
                                        <p:tav tm="100000">
                                          <p:val>
                                            <p:fltVal val="1"/>
                                          </p:val>
                                        </p:tav>
                                      </p:tavLst>
                                    </p:anim>
                                    <p:anim calcmode="lin" valueType="num">
                                      <p:cBhvr>
                                        <p:cTn id="43" dur="3000" fill="hold"/>
                                        <p:tgtEl>
                                          <p:spTgt spid="169"/>
                                        </p:tgtEl>
                                        <p:attrNameLst>
                                          <p:attrName>ppt_h</p:attrName>
                                        </p:attrNameLst>
                                      </p:cBhvr>
                                      <p:tavLst>
                                        <p:tav tm="0">
                                          <p:val>
                                            <p:strVal val="#ppt_h"/>
                                          </p:val>
                                        </p:tav>
                                        <p:tav tm="100000">
                                          <p:val>
                                            <p:strVal val="#ppt_h"/>
                                          </p:val>
                                        </p:tav>
                                      </p:tavLst>
                                    </p:anim>
                                  </p:childTnLst>
                                </p:cTn>
                              </p:par>
                            </p:childTnLst>
                          </p:cTn>
                        </p:par>
                        <p:par>
                          <p:cTn id="44" fill="hold">
                            <p:stCondLst>
                              <p:cond delay="29000"/>
                            </p:stCondLst>
                            <p:childTnLst>
                              <p:par>
                                <p:cTn id="45" presetClass="entr" nodeType="afterEffect" presetSubtype="16" presetID="23" grpId="9" fill="hold">
                                  <p:stCondLst>
                                    <p:cond delay="1000"/>
                                  </p:stCondLst>
                                  <p:iterate type="el" backwards="0">
                                    <p:tmAbs val="0"/>
                                  </p:iterate>
                                  <p:childTnLst>
                                    <p:set>
                                      <p:cBhvr>
                                        <p:cTn id="46" fill="hold"/>
                                        <p:tgtEl>
                                          <p:spTgt spid="181"/>
                                        </p:tgtEl>
                                        <p:attrNameLst>
                                          <p:attrName>style.visibility</p:attrName>
                                        </p:attrNameLst>
                                      </p:cBhvr>
                                      <p:to>
                                        <p:strVal val="visible"/>
                                      </p:to>
                                    </p:set>
                                    <p:anim calcmode="lin" valueType="num">
                                      <p:cBhvr>
                                        <p:cTn id="47" dur="3000" fill="hold"/>
                                        <p:tgtEl>
                                          <p:spTgt spid="181"/>
                                        </p:tgtEl>
                                        <p:attrNameLst>
                                          <p:attrName>ppt_w</p:attrName>
                                        </p:attrNameLst>
                                      </p:cBhvr>
                                      <p:tavLst>
                                        <p:tav tm="0">
                                          <p:val>
                                            <p:fltVal val="0"/>
                                          </p:val>
                                        </p:tav>
                                        <p:tav tm="100000">
                                          <p:val>
                                            <p:strVal val="#ppt_w"/>
                                          </p:val>
                                        </p:tav>
                                      </p:tavLst>
                                    </p:anim>
                                    <p:anim calcmode="lin" valueType="num">
                                      <p:cBhvr>
                                        <p:cTn id="48" dur="3000" fill="hold"/>
                                        <p:tgtEl>
                                          <p:spTgt spid="181"/>
                                        </p:tgtEl>
                                        <p:attrNameLst>
                                          <p:attrName>ppt_h</p:attrName>
                                        </p:attrNameLst>
                                      </p:cBhvr>
                                      <p:tavLst>
                                        <p:tav tm="0">
                                          <p:val>
                                            <p:fltVal val="0"/>
                                          </p:val>
                                        </p:tav>
                                        <p:tav tm="100000">
                                          <p:val>
                                            <p:strVal val="#ppt_h"/>
                                          </p:val>
                                        </p:tav>
                                      </p:tavLst>
                                    </p:anim>
                                  </p:childTnLst>
                                </p:cTn>
                              </p:par>
                            </p:childTnLst>
                          </p:cTn>
                        </p:par>
                        <p:par>
                          <p:cTn id="49" fill="hold">
                            <p:stCondLst>
                              <p:cond delay="33000"/>
                            </p:stCondLst>
                            <p:childTnLst>
                              <p:par>
                                <p:cTn id="50" presetClass="entr" nodeType="afterEffect" presetSubtype="10" presetID="19" grpId="10" fill="hold">
                                  <p:stCondLst>
                                    <p:cond delay="1000"/>
                                  </p:stCondLst>
                                  <p:iterate type="el" backwards="0">
                                    <p:tmAbs val="0"/>
                                  </p:iterate>
                                  <p:childTnLst>
                                    <p:set>
                                      <p:cBhvr>
                                        <p:cTn id="51" fill="hold"/>
                                        <p:tgtEl>
                                          <p:spTgt spid="184"/>
                                        </p:tgtEl>
                                        <p:attrNameLst>
                                          <p:attrName>style.visibility</p:attrName>
                                        </p:attrNameLst>
                                      </p:cBhvr>
                                      <p:to>
                                        <p:strVal val="visible"/>
                                      </p:to>
                                    </p:set>
                                    <p:anim calcmode="lin" valueType="num">
                                      <p:cBhvr>
                                        <p:cTn id="52" dur="3000" fill="hold"/>
                                        <p:tgtEl>
                                          <p:spTgt spid="184"/>
                                        </p:tgtEl>
                                        <p:attrNameLst>
                                          <p:attrName>ppt_w</p:attrName>
                                        </p:attrNameLst>
                                      </p:cBhvr>
                                      <p:tavLst>
                                        <p:tav tm="0" fmla="#ppt_w*sin(2.5*pi*$)">
                                          <p:val>
                                            <p:fltVal val="0"/>
                                          </p:val>
                                        </p:tav>
                                        <p:tav tm="100000">
                                          <p:val>
                                            <p:fltVal val="1"/>
                                          </p:val>
                                        </p:tav>
                                      </p:tavLst>
                                    </p:anim>
                                    <p:anim calcmode="lin" valueType="num">
                                      <p:cBhvr>
                                        <p:cTn id="53" dur="3000" fill="hold"/>
                                        <p:tgtEl>
                                          <p:spTgt spid="184"/>
                                        </p:tgtEl>
                                        <p:attrNameLst>
                                          <p:attrName>ppt_h</p:attrName>
                                        </p:attrNameLst>
                                      </p:cBhvr>
                                      <p:tavLst>
                                        <p:tav tm="0">
                                          <p:val>
                                            <p:strVal val="#ppt_h"/>
                                          </p:val>
                                        </p:tav>
                                        <p:tav tm="100000">
                                          <p:val>
                                            <p:strVal val="#ppt_h"/>
                                          </p:val>
                                        </p:tav>
                                      </p:tavLst>
                                    </p:anim>
                                  </p:childTnLst>
                                </p:cTn>
                              </p:par>
                            </p:childTnLst>
                          </p:cTn>
                        </p:par>
                        <p:par>
                          <p:cTn id="54" fill="hold">
                            <p:stCondLst>
                              <p:cond delay="37000"/>
                            </p:stCondLst>
                            <p:childTnLst>
                              <p:par>
                                <p:cTn id="55" presetClass="entr" nodeType="afterEffect" presetSubtype="16" presetID="23" grpId="11" fill="hold">
                                  <p:stCondLst>
                                    <p:cond delay="1000"/>
                                  </p:stCondLst>
                                  <p:iterate type="el" backwards="0">
                                    <p:tmAbs val="0"/>
                                  </p:iterate>
                                  <p:childTnLst>
                                    <p:set>
                                      <p:cBhvr>
                                        <p:cTn id="56" fill="hold"/>
                                        <p:tgtEl>
                                          <p:spTgt spid="187"/>
                                        </p:tgtEl>
                                        <p:attrNameLst>
                                          <p:attrName>style.visibility</p:attrName>
                                        </p:attrNameLst>
                                      </p:cBhvr>
                                      <p:to>
                                        <p:strVal val="visible"/>
                                      </p:to>
                                    </p:set>
                                    <p:anim calcmode="lin" valueType="num">
                                      <p:cBhvr>
                                        <p:cTn id="57" dur="3000" fill="hold"/>
                                        <p:tgtEl>
                                          <p:spTgt spid="187"/>
                                        </p:tgtEl>
                                        <p:attrNameLst>
                                          <p:attrName>ppt_w</p:attrName>
                                        </p:attrNameLst>
                                      </p:cBhvr>
                                      <p:tavLst>
                                        <p:tav tm="0">
                                          <p:val>
                                            <p:fltVal val="0"/>
                                          </p:val>
                                        </p:tav>
                                        <p:tav tm="100000">
                                          <p:val>
                                            <p:strVal val="#ppt_w"/>
                                          </p:val>
                                        </p:tav>
                                      </p:tavLst>
                                    </p:anim>
                                    <p:anim calcmode="lin" valueType="num">
                                      <p:cBhvr>
                                        <p:cTn id="58" dur="3000" fill="hold"/>
                                        <p:tgtEl>
                                          <p:spTgt spid="1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 grpId="3"/>
      <p:bldP build="whole" bldLvl="1" animBg="1" rev="0" advAuto="0" spid="172" grpId="5"/>
      <p:bldP build="whole" bldLvl="1" animBg="1" rev="0" advAuto="0" spid="181" grpId="9"/>
      <p:bldP build="whole" bldLvl="1" animBg="1" rev="0" advAuto="0" spid="160" grpId="2"/>
      <p:bldP build="whole" bldLvl="1" animBg="1" rev="0" advAuto="0" spid="184" grpId="10"/>
      <p:bldP build="whole" bldLvl="1" animBg="1" rev="0" advAuto="0" spid="169" grpId="8"/>
      <p:bldP build="whole" bldLvl="1" animBg="1" rev="0" advAuto="0" spid="187" grpId="11"/>
      <p:bldP build="whole" bldLvl="1" animBg="1" rev="0" advAuto="0" spid="178" grpId="6"/>
      <p:bldP build="whole" bldLvl="1" animBg="1" rev="0" advAuto="0" spid="166" grpId="7"/>
      <p:bldP build="whole" bldLvl="1" animBg="1" rev="0" advAuto="0" spid="159" grpId="1"/>
      <p:bldP build="whole" bldLvl="1" animBg="1" rev="0" advAuto="0" spid="163" grpId="4"/>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9" name="Rettangolo 5" descr="Rettangolo 5"/>
          <p:cNvPicPr>
            <a:picLocks noChangeAspect="0"/>
          </p:cNvPicPr>
          <p:nvPr/>
        </p:nvPicPr>
        <p:blipFill>
          <a:blip r:embed="rId3">
            <a:extLst/>
          </a:blip>
          <a:stretch>
            <a:fillRect/>
          </a:stretch>
        </p:blipFill>
        <p:spPr>
          <a:xfrm>
            <a:off x="314518" y="312568"/>
            <a:ext cx="8514964" cy="6232864"/>
          </a:xfrm>
          <a:prstGeom prst="rect">
            <a:avLst/>
          </a:prstGeom>
          <a:effectLst>
            <a:outerShdw sx="100000" sy="100000" kx="0" ky="0" algn="b" rotWithShape="0" blurRad="50800" dist="15240" dir="5400000">
              <a:srgbClr val="000000">
                <a:alpha val="45000"/>
              </a:srgbClr>
            </a:outerShdw>
          </a:effectLst>
        </p:spPr>
      </p:pic>
      <p:sp>
        <p:nvSpPr>
          <p:cNvPr id="190" name="CasellaDiTesto 9"/>
          <p:cNvSpPr txBox="1"/>
          <p:nvPr/>
        </p:nvSpPr>
        <p:spPr>
          <a:xfrm>
            <a:off x="5184500" y="2062376"/>
            <a:ext cx="3244082" cy="32207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20000"/>
              </a:lnSpc>
              <a:defRPr sz="1300">
                <a:latin typeface="+mn-lt"/>
                <a:ea typeface="+mn-ea"/>
                <a:cs typeface="+mn-cs"/>
                <a:sym typeface="Helvetica"/>
              </a:defRPr>
            </a:pPr>
            <a:r>
              <a:t>Alla valutazione degli apprendimenti deliberata dal Collegio dei docenti ed effettuata dai team docenti si affianca la rilevazione nazionale degli apprendimenti.                                                                                                                                                                                   </a:t>
            </a:r>
          </a:p>
          <a:p>
            <a:pPr algn="just">
              <a:lnSpc>
                <a:spcPct val="120000"/>
              </a:lnSpc>
              <a:defRPr sz="1300">
                <a:latin typeface="+mn-lt"/>
                <a:ea typeface="+mn-ea"/>
                <a:cs typeface="+mn-cs"/>
                <a:sym typeface="Helvetica"/>
              </a:defRPr>
            </a:pPr>
          </a:p>
          <a:p>
            <a:pPr algn="just">
              <a:lnSpc>
                <a:spcPct val="120000"/>
              </a:lnSpc>
              <a:defRPr sz="1300">
                <a:latin typeface="+mn-lt"/>
                <a:ea typeface="+mn-ea"/>
                <a:cs typeface="+mn-cs"/>
                <a:sym typeface="Helvetica"/>
              </a:defRPr>
            </a:pPr>
            <a:r>
              <a:t>Essa è effettuata dall'</a:t>
            </a:r>
            <a:r>
              <a:rPr b="1"/>
              <a:t>INVALSI</a:t>
            </a:r>
            <a:r>
              <a:t> (Istituto Nazionale Valutazione Scuola Italiana ). </a:t>
            </a:r>
          </a:p>
          <a:p>
            <a:pPr algn="just">
              <a:lnSpc>
                <a:spcPct val="120000"/>
              </a:lnSpc>
              <a:defRPr sz="1300">
                <a:latin typeface="+mn-lt"/>
                <a:ea typeface="+mn-ea"/>
                <a:cs typeface="+mn-cs"/>
                <a:sym typeface="Helvetica"/>
              </a:defRPr>
            </a:pPr>
          </a:p>
          <a:p>
            <a:pPr algn="just">
              <a:lnSpc>
                <a:spcPct val="120000"/>
              </a:lnSpc>
              <a:defRPr sz="1300">
                <a:latin typeface="+mn-lt"/>
                <a:ea typeface="+mn-ea"/>
                <a:cs typeface="+mn-cs"/>
                <a:sym typeface="Helvetica"/>
              </a:defRPr>
            </a:pPr>
            <a:r>
              <a:t>Agli alunni delle classi seconde e quinte vengono somministrate prove relative alla </a:t>
            </a:r>
            <a:r>
              <a:rPr b="1"/>
              <a:t>lingua italiana</a:t>
            </a:r>
            <a:r>
              <a:t>, alla </a:t>
            </a:r>
            <a:r>
              <a:rPr b="1"/>
              <a:t>matematica</a:t>
            </a:r>
            <a:r>
              <a:t> e alla </a:t>
            </a:r>
            <a:r>
              <a:rPr b="1"/>
              <a:t>lingua inglese </a:t>
            </a:r>
            <a:r>
              <a:t>( solo classi V ).</a:t>
            </a:r>
          </a:p>
        </p:txBody>
      </p:sp>
      <p:sp>
        <p:nvSpPr>
          <p:cNvPr id="191" name="CasellaDiTesto 10"/>
          <p:cNvSpPr txBox="1"/>
          <p:nvPr/>
        </p:nvSpPr>
        <p:spPr>
          <a:xfrm>
            <a:off x="903243" y="5819999"/>
            <a:ext cx="7337514"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1200">
                <a:latin typeface="+mn-lt"/>
                <a:ea typeface="+mn-ea"/>
                <a:cs typeface="+mn-cs"/>
                <a:sym typeface="Helvetica"/>
              </a:defRPr>
            </a:lvl1pPr>
          </a:lstStyle>
          <a:p>
            <a:pPr/>
            <a:r>
              <a:t>Il nostro Istituto ha sempre registrato risultati molto buoni nel confronto con i parametri nazionali e regionali.</a:t>
            </a:r>
          </a:p>
        </p:txBody>
      </p:sp>
      <p:pic>
        <p:nvPicPr>
          <p:cNvPr id="192" name="Immagine" descr="Immagine"/>
          <p:cNvPicPr>
            <a:picLocks noChangeAspect="1"/>
          </p:cNvPicPr>
          <p:nvPr/>
        </p:nvPicPr>
        <p:blipFill>
          <a:blip r:embed="rId4">
            <a:extLst/>
          </a:blip>
          <a:stretch>
            <a:fillRect/>
          </a:stretch>
        </p:blipFill>
        <p:spPr>
          <a:xfrm>
            <a:off x="686421" y="2068163"/>
            <a:ext cx="4318001" cy="2898284"/>
          </a:xfrm>
          <a:prstGeom prst="rect">
            <a:avLst/>
          </a:prstGeom>
          <a:ln w="12700">
            <a:miter lim="400000"/>
          </a:ln>
          <a:effectLst>
            <a:outerShdw sx="100000" sy="100000" kx="0" ky="0" algn="b" rotWithShape="0" blurRad="190500" dist="12700" dir="5400000">
              <a:srgbClr val="000000"/>
            </a:outerShdw>
          </a:effectLst>
        </p:spPr>
      </p:pic>
      <p:grpSp>
        <p:nvGrpSpPr>
          <p:cNvPr id="195" name="Rettangolo 3"/>
          <p:cNvGrpSpPr/>
          <p:nvPr/>
        </p:nvGrpSpPr>
        <p:grpSpPr>
          <a:xfrm>
            <a:off x="2222421" y="795790"/>
            <a:ext cx="4699158" cy="683686"/>
            <a:chOff x="0" y="0"/>
            <a:chExt cx="4699157" cy="683684"/>
          </a:xfrm>
        </p:grpSpPr>
        <p:sp>
          <p:nvSpPr>
            <p:cNvPr id="193" name="Rettangolo"/>
            <p:cNvSpPr/>
            <p:nvPr/>
          </p:nvSpPr>
          <p:spPr>
            <a:xfrm>
              <a:off x="-1" y="0"/>
              <a:ext cx="4699159" cy="672293"/>
            </a:xfrm>
            <a:prstGeom prst="rect">
              <a:avLst/>
            </a:prstGeom>
            <a:solidFill>
              <a:srgbClr val="FFFFFF"/>
            </a:solidFill>
            <a:ln w="12700" cap="flat">
              <a:solidFill>
                <a:srgbClr val="B47615"/>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194" name="LA  RILEVAZIONE  NAZIONALE  DEGLI  APPRENDIMENTI"/>
            <p:cNvSpPr txBox="1"/>
            <p:nvPr/>
          </p:nvSpPr>
          <p:spPr>
            <a:xfrm>
              <a:off x="10299" y="4813"/>
              <a:ext cx="4683886" cy="678872"/>
            </a:xfrm>
            <a:prstGeom prst="rect">
              <a:avLst/>
            </a:prstGeom>
            <a:solidFill>
              <a:srgbClr val="FFFFFF"/>
            </a:solidFill>
            <a:ln w="12700" cap="flat">
              <a:solidFill>
                <a:srgbClr val="FFFFFF"/>
              </a:solidFill>
              <a:prstDash val="solid"/>
              <a:miter lim="400000"/>
            </a:ln>
            <a:effectLst>
              <a:outerShdw sx="100000" sy="100000" kx="0" ky="0" algn="b" rotWithShape="0" blurRad="190500" dist="12700" dir="5400000">
                <a:srgbClr val="000000"/>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300">
                  <a:latin typeface="+mn-lt"/>
                  <a:ea typeface="+mn-ea"/>
                  <a:cs typeface="+mn-cs"/>
                  <a:sym typeface="Helvetica"/>
                </a:defRPr>
              </a:lvl1pPr>
            </a:lstStyle>
            <a:p>
              <a:pPr/>
              <a:r>
                <a:t>LA  RILEVAZIONE  NAZIONALE  DEGLI  APPRENDIMENTI</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95"/>
                                        </p:tgtEl>
                                        <p:attrNameLst>
                                          <p:attrName>style.visibility</p:attrName>
                                        </p:attrNameLst>
                                      </p:cBhvr>
                                      <p:to>
                                        <p:strVal val="visible"/>
                                      </p:to>
                                    </p:set>
                                    <p:anim calcmode="lin" valueType="num">
                                      <p:cBhvr>
                                        <p:cTn id="7" dur="1500" fill="hold"/>
                                        <p:tgtEl>
                                          <p:spTgt spid="195"/>
                                        </p:tgtEl>
                                        <p:attrNameLst>
                                          <p:attrName>ppt_w</p:attrName>
                                        </p:attrNameLst>
                                      </p:cBhvr>
                                      <p:tavLst>
                                        <p:tav tm="0">
                                          <p:val>
                                            <p:fltVal val="0"/>
                                          </p:val>
                                        </p:tav>
                                        <p:tav tm="100000">
                                          <p:val>
                                            <p:strVal val="#ppt_w"/>
                                          </p:val>
                                        </p:tav>
                                      </p:tavLst>
                                    </p:anim>
                                    <p:anim calcmode="lin" valueType="num">
                                      <p:cBhvr>
                                        <p:cTn id="8" dur="1500" fill="hold"/>
                                        <p:tgtEl>
                                          <p:spTgt spid="195"/>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el" backwards="0">
                                    <p:tmAbs val="0"/>
                                  </p:iterate>
                                  <p:childTnLst>
                                    <p:set>
                                      <p:cBhvr>
                                        <p:cTn id="11" fill="hold"/>
                                        <p:tgtEl>
                                          <p:spTgt spid="190"/>
                                        </p:tgtEl>
                                        <p:attrNameLst>
                                          <p:attrName>style.visibility</p:attrName>
                                        </p:attrNameLst>
                                      </p:cBhvr>
                                      <p:to>
                                        <p:strVal val="visible"/>
                                      </p:to>
                                    </p:set>
                                    <p:anim calcmode="lin" valueType="num">
                                      <p:cBhvr>
                                        <p:cTn id="12" dur="4555" fill="hold"/>
                                        <p:tgtEl>
                                          <p:spTgt spid="190"/>
                                        </p:tgtEl>
                                        <p:attrNameLst>
                                          <p:attrName>ppt_x</p:attrName>
                                        </p:attrNameLst>
                                      </p:cBhvr>
                                      <p:tavLst>
                                        <p:tav tm="0">
                                          <p:val>
                                            <p:strVal val="#ppt_x"/>
                                          </p:val>
                                        </p:tav>
                                        <p:tav tm="100000">
                                          <p:val>
                                            <p:strVal val="#ppt_x"/>
                                          </p:val>
                                        </p:tav>
                                      </p:tavLst>
                                    </p:anim>
                                    <p:anim calcmode="lin" valueType="num">
                                      <p:cBhvr>
                                        <p:cTn id="13" dur="4555" fill="hold"/>
                                        <p:tgtEl>
                                          <p:spTgt spid="190"/>
                                        </p:tgtEl>
                                        <p:attrNameLst>
                                          <p:attrName>ppt_y</p:attrName>
                                        </p:attrNameLst>
                                      </p:cBhvr>
                                      <p:tavLst>
                                        <p:tav tm="0">
                                          <p:val>
                                            <p:strVal val="0-#ppt_h/2"/>
                                          </p:val>
                                        </p:tav>
                                        <p:tav tm="100000">
                                          <p:val>
                                            <p:strVal val="#ppt_y"/>
                                          </p:val>
                                        </p:tav>
                                      </p:tavLst>
                                    </p:anim>
                                  </p:childTnLst>
                                </p:cTn>
                              </p:par>
                            </p:childTnLst>
                          </p:cTn>
                        </p:par>
                        <p:par>
                          <p:cTn id="14" fill="hold">
                            <p:stCondLst>
                              <p:cond delay="6055"/>
                            </p:stCondLst>
                            <p:childTnLst>
                              <p:par>
                                <p:cTn id="15" presetClass="entr" nodeType="afterEffect" presetSubtype="10" presetID="19" grpId="3" fill="hold">
                                  <p:stCondLst>
                                    <p:cond delay="5000"/>
                                  </p:stCondLst>
                                  <p:iterate type="el" backwards="0">
                                    <p:tmAbs val="0"/>
                                  </p:iterate>
                                  <p:childTnLst>
                                    <p:set>
                                      <p:cBhvr>
                                        <p:cTn id="16" fill="hold"/>
                                        <p:tgtEl>
                                          <p:spTgt spid="191"/>
                                        </p:tgtEl>
                                        <p:attrNameLst>
                                          <p:attrName>style.visibility</p:attrName>
                                        </p:attrNameLst>
                                      </p:cBhvr>
                                      <p:to>
                                        <p:strVal val="visible"/>
                                      </p:to>
                                    </p:set>
                                    <p:anim calcmode="lin" valueType="num">
                                      <p:cBhvr>
                                        <p:cTn id="17" dur="2000" fill="hold"/>
                                        <p:tgtEl>
                                          <p:spTgt spid="191"/>
                                        </p:tgtEl>
                                        <p:attrNameLst>
                                          <p:attrName>ppt_w</p:attrName>
                                        </p:attrNameLst>
                                      </p:cBhvr>
                                      <p:tavLst>
                                        <p:tav tm="0" fmla="#ppt_w*sin(2.5*pi*$)">
                                          <p:val>
                                            <p:fltVal val="0"/>
                                          </p:val>
                                        </p:tav>
                                        <p:tav tm="100000">
                                          <p:val>
                                            <p:fltVal val="1"/>
                                          </p:val>
                                        </p:tav>
                                      </p:tavLst>
                                    </p:anim>
                                    <p:anim calcmode="lin" valueType="num">
                                      <p:cBhvr>
                                        <p:cTn id="18" dur="2000" fill="hold"/>
                                        <p:tgtEl>
                                          <p:spTgt spid="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2"/>
      <p:bldP build="whole" bldLvl="1" animBg="1" rev="0" advAuto="0" spid="191" grpId="3"/>
      <p:bldP build="whole" bldLvl="1" animBg="1" rev="0" advAuto="0" spid="19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99" name="Rettangolo 5"/>
          <p:cNvGrpSpPr/>
          <p:nvPr/>
        </p:nvGrpSpPr>
        <p:grpSpPr>
          <a:xfrm>
            <a:off x="327118" y="263618"/>
            <a:ext cx="8489764" cy="6330764"/>
            <a:chOff x="0" y="0"/>
            <a:chExt cx="8489763" cy="6330763"/>
          </a:xfrm>
        </p:grpSpPr>
        <p:sp>
          <p:nvSpPr>
            <p:cNvPr id="198" name="Rettangolo 5"/>
            <p:cNvSpPr/>
            <p:nvPr/>
          </p:nvSpPr>
          <p:spPr>
            <a:xfrm>
              <a:off x="53881" y="53881"/>
              <a:ext cx="8382001" cy="6223001"/>
            </a:xfrm>
            <a:prstGeom prst="rect">
              <a:avLst/>
            </a:prstGeom>
            <a:solidFill>
              <a:schemeClr val="accent2">
                <a:lumOff val="8529"/>
              </a:schemeClr>
            </a:solidFill>
            <a:ln>
              <a:noFill/>
            </a:ln>
            <a:effectLst/>
          </p:spPr>
          <p:txBody>
            <a:bodyPr wrap="square" lIns="45719" tIns="45719" rIns="45719" bIns="45719" numCol="1" anchor="ctr">
              <a:noAutofit/>
            </a:bodyPr>
            <a:lstStyle/>
            <a:p>
              <a:pPr>
                <a:defRPr>
                  <a:solidFill>
                    <a:srgbClr val="FFFFFF"/>
                  </a:solidFill>
                </a:defRPr>
              </a:pPr>
            </a:p>
          </p:txBody>
        </p:sp>
        <p:pic>
          <p:nvPicPr>
            <p:cNvPr id="197" name="Rettangolo 5" descr="Rettangolo 5"/>
            <p:cNvPicPr>
              <a:picLocks noChangeAspect="0"/>
            </p:cNvPicPr>
            <p:nvPr/>
          </p:nvPicPr>
          <p:blipFill>
            <a:blip r:embed="rId3">
              <a:extLst/>
            </a:blip>
            <a:stretch>
              <a:fillRect/>
            </a:stretch>
          </p:blipFill>
          <p:spPr>
            <a:xfrm>
              <a:off x="-1" y="-1"/>
              <a:ext cx="8489765" cy="6330765"/>
            </a:xfrm>
            <a:prstGeom prst="rect">
              <a:avLst/>
            </a:prstGeom>
            <a:effectLst/>
          </p:spPr>
        </p:pic>
      </p:grpSp>
      <p:grpSp>
        <p:nvGrpSpPr>
          <p:cNvPr id="202" name="Rettangolo 6"/>
          <p:cNvGrpSpPr/>
          <p:nvPr/>
        </p:nvGrpSpPr>
        <p:grpSpPr>
          <a:xfrm>
            <a:off x="3682550" y="1763944"/>
            <a:ext cx="1651900" cy="458663"/>
            <a:chOff x="0" y="0"/>
            <a:chExt cx="1651899" cy="458662"/>
          </a:xfrm>
        </p:grpSpPr>
        <p:sp>
          <p:nvSpPr>
            <p:cNvPr id="200" name="Rettangolo"/>
            <p:cNvSpPr/>
            <p:nvPr/>
          </p:nvSpPr>
          <p:spPr>
            <a:xfrm>
              <a:off x="0" y="0"/>
              <a:ext cx="1651900" cy="458663"/>
            </a:xfrm>
            <a:prstGeom prst="rect">
              <a:avLst/>
            </a:prstGeom>
            <a:solidFill>
              <a:srgbClr val="FFFFFF"/>
            </a:solidFill>
            <a:ln w="6350" cap="flat">
              <a:solidFill>
                <a:schemeClr val="accent5">
                  <a:lumOff val="-8941"/>
                </a:schemeClr>
              </a:solidFill>
              <a:prstDash val="solid"/>
              <a:round/>
            </a:ln>
            <a:effectLst>
              <a:outerShdw sx="100000" sy="100000" kx="0" ky="0" algn="b" rotWithShape="0" blurRad="190500" dist="12700" dir="5400000">
                <a:srgbClr val="000000"/>
              </a:outerShdw>
            </a:effectLst>
          </p:spPr>
          <p:txBody>
            <a:bodyPr wrap="square" lIns="45719" tIns="45719" rIns="45719" bIns="45719" numCol="1" anchor="ctr">
              <a:noAutofit/>
            </a:bodyPr>
            <a:lstStyle/>
            <a:p>
              <a:pPr>
                <a:defRPr>
                  <a:solidFill>
                    <a:srgbClr val="FFFFFF"/>
                  </a:solidFill>
                </a:defRPr>
              </a:pPr>
            </a:p>
          </p:txBody>
        </p:sp>
        <p:sp>
          <p:nvSpPr>
            <p:cNvPr id="201" name="CLASSI  SECONDE"/>
            <p:cNvSpPr txBox="1"/>
            <p:nvPr/>
          </p:nvSpPr>
          <p:spPr>
            <a:xfrm>
              <a:off x="44246" y="93868"/>
              <a:ext cx="1563408" cy="27092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CLASSI  SECONDE</a:t>
              </a:r>
            </a:p>
          </p:txBody>
        </p:sp>
      </p:grpSp>
      <p:grpSp>
        <p:nvGrpSpPr>
          <p:cNvPr id="205" name="Rettangolo 19"/>
          <p:cNvGrpSpPr/>
          <p:nvPr/>
        </p:nvGrpSpPr>
        <p:grpSpPr>
          <a:xfrm>
            <a:off x="2793966" y="2967358"/>
            <a:ext cx="1589750" cy="599668"/>
            <a:chOff x="0" y="0"/>
            <a:chExt cx="1589749" cy="599666"/>
          </a:xfrm>
        </p:grpSpPr>
        <p:sp>
          <p:nvSpPr>
            <p:cNvPr id="203" name="Rettangolo"/>
            <p:cNvSpPr/>
            <p:nvPr/>
          </p:nvSpPr>
          <p:spPr>
            <a:xfrm>
              <a:off x="-1" y="-1"/>
              <a:ext cx="1589751" cy="599668"/>
            </a:xfrm>
            <a:prstGeom prst="rect">
              <a:avLst/>
            </a:prstGeom>
            <a:solidFill>
              <a:srgbClr val="638524"/>
            </a:solidFill>
            <a:ln w="6350" cap="flat">
              <a:solidFill>
                <a:schemeClr val="accent5">
                  <a:lumOff val="-8941"/>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04" name="ITALIA"/>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ITALIA</a:t>
              </a:r>
            </a:p>
          </p:txBody>
        </p:sp>
      </p:grpSp>
      <p:grpSp>
        <p:nvGrpSpPr>
          <p:cNvPr id="208" name="Rettangolo 19"/>
          <p:cNvGrpSpPr/>
          <p:nvPr/>
        </p:nvGrpSpPr>
        <p:grpSpPr>
          <a:xfrm>
            <a:off x="4795251" y="2967358"/>
            <a:ext cx="1589750" cy="599668"/>
            <a:chOff x="0" y="0"/>
            <a:chExt cx="1589749" cy="599666"/>
          </a:xfrm>
        </p:grpSpPr>
        <p:sp>
          <p:nvSpPr>
            <p:cNvPr id="206" name="Rettangolo"/>
            <p:cNvSpPr/>
            <p:nvPr/>
          </p:nvSpPr>
          <p:spPr>
            <a:xfrm>
              <a:off x="-1" y="-1"/>
              <a:ext cx="1589751" cy="599668"/>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07" name="LOMBARDIA"/>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LOMBARDIA</a:t>
              </a:r>
            </a:p>
          </p:txBody>
        </p:sp>
      </p:grpSp>
      <p:grpSp>
        <p:nvGrpSpPr>
          <p:cNvPr id="211" name="Rettangolo 19"/>
          <p:cNvGrpSpPr/>
          <p:nvPr/>
        </p:nvGrpSpPr>
        <p:grpSpPr>
          <a:xfrm>
            <a:off x="6831504" y="2967358"/>
            <a:ext cx="1589750" cy="599668"/>
            <a:chOff x="0" y="0"/>
            <a:chExt cx="1589749" cy="599666"/>
          </a:xfrm>
        </p:grpSpPr>
        <p:sp>
          <p:nvSpPr>
            <p:cNvPr id="209" name="Rettangolo"/>
            <p:cNvSpPr/>
            <p:nvPr/>
          </p:nvSpPr>
          <p:spPr>
            <a:xfrm>
              <a:off x="-1" y="-1"/>
              <a:ext cx="1589751" cy="599668"/>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10" name="CUOCO - SASSI"/>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CUOCO - SASSI</a:t>
              </a:r>
            </a:p>
          </p:txBody>
        </p:sp>
      </p:grpSp>
      <p:grpSp>
        <p:nvGrpSpPr>
          <p:cNvPr id="214" name="Rettangolo 19"/>
          <p:cNvGrpSpPr/>
          <p:nvPr/>
        </p:nvGrpSpPr>
        <p:grpSpPr>
          <a:xfrm>
            <a:off x="722746" y="4666191"/>
            <a:ext cx="1589750" cy="595101"/>
            <a:chOff x="0" y="0"/>
            <a:chExt cx="1589749" cy="595100"/>
          </a:xfrm>
        </p:grpSpPr>
        <p:sp>
          <p:nvSpPr>
            <p:cNvPr id="212" name="Rettangolo"/>
            <p:cNvSpPr/>
            <p:nvPr/>
          </p:nvSpPr>
          <p:spPr>
            <a:xfrm>
              <a:off x="-1" y="-1"/>
              <a:ext cx="1589751" cy="595102"/>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13" name="MATEMATICA"/>
            <p:cNvSpPr txBox="1"/>
            <p:nvPr/>
          </p:nvSpPr>
          <p:spPr>
            <a:xfrm>
              <a:off x="49312" y="139649"/>
              <a:ext cx="1491125" cy="3158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MATEMATICA</a:t>
              </a:r>
            </a:p>
          </p:txBody>
        </p:sp>
      </p:grpSp>
      <p:grpSp>
        <p:nvGrpSpPr>
          <p:cNvPr id="217" name="Rettangolo 19"/>
          <p:cNvGrpSpPr/>
          <p:nvPr/>
        </p:nvGrpSpPr>
        <p:grpSpPr>
          <a:xfrm>
            <a:off x="2758998" y="3839301"/>
            <a:ext cx="1589751" cy="599667"/>
            <a:chOff x="0" y="0"/>
            <a:chExt cx="1589749" cy="599666"/>
          </a:xfrm>
        </p:grpSpPr>
        <p:sp>
          <p:nvSpPr>
            <p:cNvPr id="215"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16" name="60,7%"/>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60,7%</a:t>
              </a:r>
            </a:p>
          </p:txBody>
        </p:sp>
      </p:grpSp>
      <p:grpSp>
        <p:nvGrpSpPr>
          <p:cNvPr id="220" name="Rettangolo 19"/>
          <p:cNvGrpSpPr/>
          <p:nvPr/>
        </p:nvGrpSpPr>
        <p:grpSpPr>
          <a:xfrm>
            <a:off x="4795251" y="3839301"/>
            <a:ext cx="1589750" cy="599667"/>
            <a:chOff x="0" y="0"/>
            <a:chExt cx="1589749" cy="599666"/>
          </a:xfrm>
        </p:grpSpPr>
        <p:sp>
          <p:nvSpPr>
            <p:cNvPr id="218"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19" name="60,3%"/>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60,3%</a:t>
              </a:r>
            </a:p>
          </p:txBody>
        </p:sp>
      </p:grpSp>
      <p:grpSp>
        <p:nvGrpSpPr>
          <p:cNvPr id="223" name="Rettangolo 19"/>
          <p:cNvGrpSpPr/>
          <p:nvPr/>
        </p:nvGrpSpPr>
        <p:grpSpPr>
          <a:xfrm>
            <a:off x="6831504" y="3839301"/>
            <a:ext cx="1589750" cy="599667"/>
            <a:chOff x="0" y="0"/>
            <a:chExt cx="1589749" cy="599666"/>
          </a:xfrm>
        </p:grpSpPr>
        <p:sp>
          <p:nvSpPr>
            <p:cNvPr id="221" name="Rettangolo"/>
            <p:cNvSpPr/>
            <p:nvPr/>
          </p:nvSpPr>
          <p:spPr>
            <a:xfrm>
              <a:off x="-1" y="-1"/>
              <a:ext cx="1589751" cy="599668"/>
            </a:xfrm>
            <a:prstGeom prst="rect">
              <a:avLst/>
            </a:prstGeom>
            <a:solidFill>
              <a:srgbClr val="FFFFFF"/>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22" name="70,4%"/>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70,4%</a:t>
              </a:r>
            </a:p>
          </p:txBody>
        </p:sp>
      </p:grpSp>
      <p:grpSp>
        <p:nvGrpSpPr>
          <p:cNvPr id="226" name="Rettangolo 19"/>
          <p:cNvGrpSpPr/>
          <p:nvPr/>
        </p:nvGrpSpPr>
        <p:grpSpPr>
          <a:xfrm>
            <a:off x="6831504" y="4666191"/>
            <a:ext cx="1589750" cy="599668"/>
            <a:chOff x="0" y="0"/>
            <a:chExt cx="1589749" cy="599666"/>
          </a:xfrm>
        </p:grpSpPr>
        <p:sp>
          <p:nvSpPr>
            <p:cNvPr id="224" name="Rettangolo"/>
            <p:cNvSpPr/>
            <p:nvPr/>
          </p:nvSpPr>
          <p:spPr>
            <a:xfrm>
              <a:off x="-1" y="-1"/>
              <a:ext cx="1589751" cy="599668"/>
            </a:xfrm>
            <a:prstGeom prst="rect">
              <a:avLst/>
            </a:prstGeom>
            <a:solidFill>
              <a:srgbClr val="FFFFFF"/>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25" name="62,5%"/>
            <p:cNvSpPr txBox="1"/>
            <p:nvPr/>
          </p:nvSpPr>
          <p:spPr>
            <a:xfrm>
              <a:off x="49312" y="181811"/>
              <a:ext cx="1491125" cy="2360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62,5%</a:t>
              </a:r>
            </a:p>
          </p:txBody>
        </p:sp>
      </p:grpSp>
      <p:grpSp>
        <p:nvGrpSpPr>
          <p:cNvPr id="229" name="Rettangolo 19"/>
          <p:cNvGrpSpPr/>
          <p:nvPr/>
        </p:nvGrpSpPr>
        <p:grpSpPr>
          <a:xfrm>
            <a:off x="4795251" y="4666191"/>
            <a:ext cx="1589750" cy="599668"/>
            <a:chOff x="0" y="0"/>
            <a:chExt cx="1589749" cy="599666"/>
          </a:xfrm>
        </p:grpSpPr>
        <p:sp>
          <p:nvSpPr>
            <p:cNvPr id="227"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28" name="56,4%"/>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56,4%</a:t>
              </a:r>
            </a:p>
          </p:txBody>
        </p:sp>
      </p:grpSp>
      <p:grpSp>
        <p:nvGrpSpPr>
          <p:cNvPr id="232" name="Rettangolo 19"/>
          <p:cNvGrpSpPr/>
          <p:nvPr/>
        </p:nvGrpSpPr>
        <p:grpSpPr>
          <a:xfrm>
            <a:off x="722746" y="3839301"/>
            <a:ext cx="1589750" cy="599667"/>
            <a:chOff x="0" y="0"/>
            <a:chExt cx="1589749" cy="599666"/>
          </a:xfrm>
        </p:grpSpPr>
        <p:sp>
          <p:nvSpPr>
            <p:cNvPr id="230" name="Rettangolo"/>
            <p:cNvSpPr/>
            <p:nvPr/>
          </p:nvSpPr>
          <p:spPr>
            <a:xfrm>
              <a:off x="-1" y="-1"/>
              <a:ext cx="1589751" cy="599668"/>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31" name="ITALIANO"/>
            <p:cNvSpPr txBox="1"/>
            <p:nvPr/>
          </p:nvSpPr>
          <p:spPr>
            <a:xfrm>
              <a:off x="49312" y="160609"/>
              <a:ext cx="1491125" cy="278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ITALIANO</a:t>
              </a:r>
            </a:p>
          </p:txBody>
        </p:sp>
      </p:grpSp>
      <p:grpSp>
        <p:nvGrpSpPr>
          <p:cNvPr id="235" name="Rettangolo 19"/>
          <p:cNvGrpSpPr/>
          <p:nvPr/>
        </p:nvGrpSpPr>
        <p:grpSpPr>
          <a:xfrm>
            <a:off x="2758998" y="4685293"/>
            <a:ext cx="1589751" cy="599668"/>
            <a:chOff x="0" y="0"/>
            <a:chExt cx="1589749" cy="599666"/>
          </a:xfrm>
        </p:grpSpPr>
        <p:sp>
          <p:nvSpPr>
            <p:cNvPr id="233"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34" name="55,8%"/>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55,8%</a:t>
              </a:r>
            </a:p>
          </p:txBody>
        </p:sp>
      </p:grpSp>
      <p:sp>
        <p:nvSpPr>
          <p:cNvPr id="236" name="Rettangolo 3"/>
          <p:cNvSpPr txBox="1"/>
          <p:nvPr/>
        </p:nvSpPr>
        <p:spPr>
          <a:xfrm>
            <a:off x="2387289" y="771046"/>
            <a:ext cx="4369422" cy="549004"/>
          </a:xfrm>
          <a:prstGeom prst="rect">
            <a:avLst/>
          </a:prstGeom>
          <a:solidFill>
            <a:srgbClr val="FFFFFF"/>
          </a:solidFill>
          <a:ln w="6350">
            <a:solidFill>
              <a:schemeClr val="accent5">
                <a:lumOff val="-8941"/>
              </a:schemeClr>
            </a:solidFill>
          </a:ln>
          <a:effectLst>
            <a:outerShdw sx="100000" sy="100000" kx="0" ky="0" algn="b" rotWithShape="0" blurRad="190500" dist="12700" dir="5400000">
              <a:srgbClr val="000000"/>
            </a:outerShdw>
          </a:effectLst>
          <a:extLst>
            <a:ext uri="{C572A759-6A51-4108-AA02-DFA0A04FC94B}">
              <ma14:wrappingTextBoxFlag xmlns:ma14="http://schemas.microsoft.com/office/mac/drawingml/2011/main" val="1"/>
            </a:ext>
          </a:extLst>
        </p:spPr>
        <p:txBody>
          <a:bodyPr lIns="45719" rIns="45719" anchor="ctr"/>
          <a:lstStyle/>
          <a:p>
            <a:pPr algn="ctr">
              <a:defRPr b="1" sz="1500">
                <a:latin typeface="+mn-lt"/>
                <a:ea typeface="+mn-ea"/>
                <a:cs typeface="+mn-cs"/>
                <a:sym typeface="Helvetica"/>
              </a:defRPr>
            </a:pPr>
            <a:r>
              <a:t>ESITI  DELLE  PROVE  INVALSI  </a:t>
            </a:r>
            <a:r>
              <a:rPr b="0" sz="1200"/>
              <a:t>( a.s. 2024 - 2025 )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36"/>
                                        </p:tgtEl>
                                        <p:attrNameLst>
                                          <p:attrName>style.visibility</p:attrName>
                                        </p:attrNameLst>
                                      </p:cBhvr>
                                      <p:to>
                                        <p:strVal val="visible"/>
                                      </p:to>
                                    </p:set>
                                    <p:anim calcmode="lin" valueType="num">
                                      <p:cBhvr>
                                        <p:cTn id="7" dur="1500" fill="hold"/>
                                        <p:tgtEl>
                                          <p:spTgt spid="236"/>
                                        </p:tgtEl>
                                        <p:attrNameLst>
                                          <p:attrName>ppt_w</p:attrName>
                                        </p:attrNameLst>
                                      </p:cBhvr>
                                      <p:tavLst>
                                        <p:tav tm="0">
                                          <p:val>
                                            <p:fltVal val="0"/>
                                          </p:val>
                                        </p:tav>
                                        <p:tav tm="100000">
                                          <p:val>
                                            <p:strVal val="#ppt_w"/>
                                          </p:val>
                                        </p:tav>
                                      </p:tavLst>
                                    </p:anim>
                                    <p:anim calcmode="lin" valueType="num">
                                      <p:cBhvr>
                                        <p:cTn id="8" dur="1500" fill="hold"/>
                                        <p:tgtEl>
                                          <p:spTgt spid="2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40" name="Rettangolo 5"/>
          <p:cNvGrpSpPr/>
          <p:nvPr/>
        </p:nvGrpSpPr>
        <p:grpSpPr>
          <a:xfrm>
            <a:off x="327118" y="263618"/>
            <a:ext cx="8489764" cy="6330764"/>
            <a:chOff x="0" y="0"/>
            <a:chExt cx="8489763" cy="6330763"/>
          </a:xfrm>
        </p:grpSpPr>
        <p:sp>
          <p:nvSpPr>
            <p:cNvPr id="239" name="Rettangolo 5"/>
            <p:cNvSpPr/>
            <p:nvPr/>
          </p:nvSpPr>
          <p:spPr>
            <a:xfrm>
              <a:off x="53881" y="53881"/>
              <a:ext cx="8382001" cy="6223001"/>
            </a:xfrm>
            <a:prstGeom prst="rect">
              <a:avLst/>
            </a:prstGeom>
            <a:solidFill>
              <a:schemeClr val="accent2">
                <a:lumOff val="8529"/>
              </a:schemeClr>
            </a:solidFill>
            <a:ln>
              <a:noFill/>
            </a:ln>
            <a:effectLst/>
          </p:spPr>
          <p:txBody>
            <a:bodyPr wrap="square" lIns="45719" tIns="45719" rIns="45719" bIns="45719" numCol="1" anchor="ctr">
              <a:noAutofit/>
            </a:bodyPr>
            <a:lstStyle/>
            <a:p>
              <a:pPr>
                <a:defRPr>
                  <a:solidFill>
                    <a:srgbClr val="FFFFFF"/>
                  </a:solidFill>
                </a:defRPr>
              </a:pPr>
            </a:p>
          </p:txBody>
        </p:sp>
        <p:pic>
          <p:nvPicPr>
            <p:cNvPr id="238" name="Rettangolo 5" descr="Rettangolo 5"/>
            <p:cNvPicPr>
              <a:picLocks noChangeAspect="0"/>
            </p:cNvPicPr>
            <p:nvPr/>
          </p:nvPicPr>
          <p:blipFill>
            <a:blip r:embed="rId3">
              <a:extLst/>
            </a:blip>
            <a:stretch>
              <a:fillRect/>
            </a:stretch>
          </p:blipFill>
          <p:spPr>
            <a:xfrm>
              <a:off x="-1" y="-1"/>
              <a:ext cx="8489765" cy="6330765"/>
            </a:xfrm>
            <a:prstGeom prst="rect">
              <a:avLst/>
            </a:prstGeom>
            <a:effectLst/>
          </p:spPr>
        </p:pic>
      </p:grpSp>
      <p:grpSp>
        <p:nvGrpSpPr>
          <p:cNvPr id="243" name="Rettangolo 6"/>
          <p:cNvGrpSpPr/>
          <p:nvPr/>
        </p:nvGrpSpPr>
        <p:grpSpPr>
          <a:xfrm>
            <a:off x="3682550" y="1432911"/>
            <a:ext cx="1651900" cy="458664"/>
            <a:chOff x="0" y="0"/>
            <a:chExt cx="1651899" cy="458662"/>
          </a:xfrm>
        </p:grpSpPr>
        <p:sp>
          <p:nvSpPr>
            <p:cNvPr id="241" name="Rettangolo"/>
            <p:cNvSpPr/>
            <p:nvPr/>
          </p:nvSpPr>
          <p:spPr>
            <a:xfrm>
              <a:off x="0" y="0"/>
              <a:ext cx="1651900" cy="458663"/>
            </a:xfrm>
            <a:prstGeom prst="rect">
              <a:avLst/>
            </a:prstGeom>
            <a:solidFill>
              <a:srgbClr val="FFFFFF"/>
            </a:solidFill>
            <a:ln w="6350" cap="flat">
              <a:solidFill>
                <a:schemeClr val="accent5">
                  <a:lumOff val="-8941"/>
                </a:schemeClr>
              </a:solidFill>
              <a:prstDash val="solid"/>
              <a:round/>
            </a:ln>
            <a:effectLst>
              <a:outerShdw sx="100000" sy="100000" kx="0" ky="0" algn="b" rotWithShape="0" blurRad="190500" dist="12700" dir="5400000">
                <a:srgbClr val="000000"/>
              </a:outerShdw>
            </a:effectLst>
          </p:spPr>
          <p:txBody>
            <a:bodyPr wrap="square" lIns="45719" tIns="45719" rIns="45719" bIns="45719" numCol="1" anchor="ctr">
              <a:noAutofit/>
            </a:bodyPr>
            <a:lstStyle/>
            <a:p>
              <a:pPr>
                <a:defRPr>
                  <a:solidFill>
                    <a:srgbClr val="FFFFFF"/>
                  </a:solidFill>
                </a:defRPr>
              </a:pPr>
            </a:p>
          </p:txBody>
        </p:sp>
        <p:sp>
          <p:nvSpPr>
            <p:cNvPr id="242" name="CLASSI  QUINTE"/>
            <p:cNvSpPr txBox="1"/>
            <p:nvPr/>
          </p:nvSpPr>
          <p:spPr>
            <a:xfrm>
              <a:off x="44246" y="95864"/>
              <a:ext cx="1563408" cy="26693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CLASSI  QUINTE</a:t>
              </a:r>
            </a:p>
          </p:txBody>
        </p:sp>
      </p:grpSp>
      <p:grpSp>
        <p:nvGrpSpPr>
          <p:cNvPr id="246" name="Rettangolo 19"/>
          <p:cNvGrpSpPr/>
          <p:nvPr/>
        </p:nvGrpSpPr>
        <p:grpSpPr>
          <a:xfrm>
            <a:off x="2806417" y="2199113"/>
            <a:ext cx="1589750" cy="599667"/>
            <a:chOff x="0" y="0"/>
            <a:chExt cx="1589749" cy="599666"/>
          </a:xfrm>
        </p:grpSpPr>
        <p:sp>
          <p:nvSpPr>
            <p:cNvPr id="244" name="Rettangolo"/>
            <p:cNvSpPr/>
            <p:nvPr/>
          </p:nvSpPr>
          <p:spPr>
            <a:xfrm>
              <a:off x="-1" y="-1"/>
              <a:ext cx="1589751" cy="599668"/>
            </a:xfrm>
            <a:prstGeom prst="rect">
              <a:avLst/>
            </a:prstGeom>
            <a:solidFill>
              <a:srgbClr val="638524"/>
            </a:solidFill>
            <a:ln w="6350" cap="flat">
              <a:solidFill>
                <a:schemeClr val="accent5">
                  <a:lumOff val="-8941"/>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45" name="ITALIA"/>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ITALIA</a:t>
              </a:r>
            </a:p>
          </p:txBody>
        </p:sp>
      </p:grpSp>
      <p:sp>
        <p:nvSpPr>
          <p:cNvPr id="247" name="Rettangolo 3"/>
          <p:cNvSpPr txBox="1"/>
          <p:nvPr/>
        </p:nvSpPr>
        <p:spPr>
          <a:xfrm>
            <a:off x="2387289" y="611632"/>
            <a:ext cx="4369422" cy="549004"/>
          </a:xfrm>
          <a:prstGeom prst="rect">
            <a:avLst/>
          </a:prstGeom>
          <a:solidFill>
            <a:srgbClr val="FFFFFF"/>
          </a:solidFill>
          <a:ln w="6350">
            <a:solidFill>
              <a:schemeClr val="accent5">
                <a:lumOff val="-8941"/>
              </a:schemeClr>
            </a:solidFill>
          </a:ln>
          <a:effectLst>
            <a:outerShdw sx="100000" sy="100000" kx="0" ky="0" algn="b" rotWithShape="0" blurRad="190500" dist="12700" dir="5400000">
              <a:srgbClr val="000000"/>
            </a:outerShdw>
          </a:effectLst>
          <a:extLst>
            <a:ext uri="{C572A759-6A51-4108-AA02-DFA0A04FC94B}">
              <ma14:wrappingTextBoxFlag xmlns:ma14="http://schemas.microsoft.com/office/mac/drawingml/2011/main" val="1"/>
            </a:ext>
          </a:extLst>
        </p:spPr>
        <p:txBody>
          <a:bodyPr lIns="45719" rIns="45719" anchor="ctr"/>
          <a:lstStyle/>
          <a:p>
            <a:pPr algn="ctr">
              <a:defRPr b="1" sz="1500">
                <a:latin typeface="+mn-lt"/>
                <a:ea typeface="+mn-ea"/>
                <a:cs typeface="+mn-cs"/>
                <a:sym typeface="Helvetica"/>
              </a:defRPr>
            </a:pPr>
            <a:r>
              <a:t>ESITI  DELLE  PROVE  INVALSI  </a:t>
            </a:r>
            <a:r>
              <a:rPr b="0" sz="1200"/>
              <a:t>( a.s. 2024 - 2025 )</a:t>
            </a:r>
          </a:p>
        </p:txBody>
      </p:sp>
      <p:grpSp>
        <p:nvGrpSpPr>
          <p:cNvPr id="250" name="Rettangolo 19"/>
          <p:cNvGrpSpPr/>
          <p:nvPr/>
        </p:nvGrpSpPr>
        <p:grpSpPr>
          <a:xfrm>
            <a:off x="4807702" y="2199113"/>
            <a:ext cx="1589750" cy="599667"/>
            <a:chOff x="0" y="0"/>
            <a:chExt cx="1589749" cy="599666"/>
          </a:xfrm>
        </p:grpSpPr>
        <p:sp>
          <p:nvSpPr>
            <p:cNvPr id="248" name="Rettangolo"/>
            <p:cNvSpPr/>
            <p:nvPr/>
          </p:nvSpPr>
          <p:spPr>
            <a:xfrm>
              <a:off x="-1" y="-1"/>
              <a:ext cx="1589751" cy="599668"/>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49" name="LOMBARDIA"/>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LOMBARDIA</a:t>
              </a:r>
            </a:p>
          </p:txBody>
        </p:sp>
      </p:grpSp>
      <p:grpSp>
        <p:nvGrpSpPr>
          <p:cNvPr id="253" name="Rettangolo 19"/>
          <p:cNvGrpSpPr/>
          <p:nvPr/>
        </p:nvGrpSpPr>
        <p:grpSpPr>
          <a:xfrm>
            <a:off x="6843955" y="2199113"/>
            <a:ext cx="1589750" cy="599667"/>
            <a:chOff x="0" y="0"/>
            <a:chExt cx="1589749" cy="599666"/>
          </a:xfrm>
        </p:grpSpPr>
        <p:sp>
          <p:nvSpPr>
            <p:cNvPr id="251" name="Rettangolo"/>
            <p:cNvSpPr/>
            <p:nvPr/>
          </p:nvSpPr>
          <p:spPr>
            <a:xfrm>
              <a:off x="-1" y="-1"/>
              <a:ext cx="1589751" cy="599668"/>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52" name="CUOCO - SASSI"/>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CUOCO - SASSI</a:t>
              </a:r>
            </a:p>
          </p:txBody>
        </p:sp>
      </p:grpSp>
      <p:grpSp>
        <p:nvGrpSpPr>
          <p:cNvPr id="256" name="Rettangolo 19"/>
          <p:cNvGrpSpPr/>
          <p:nvPr/>
        </p:nvGrpSpPr>
        <p:grpSpPr>
          <a:xfrm>
            <a:off x="735196" y="3897946"/>
            <a:ext cx="1589751" cy="595101"/>
            <a:chOff x="0" y="0"/>
            <a:chExt cx="1589749" cy="595100"/>
          </a:xfrm>
        </p:grpSpPr>
        <p:sp>
          <p:nvSpPr>
            <p:cNvPr id="254" name="Rettangolo"/>
            <p:cNvSpPr/>
            <p:nvPr/>
          </p:nvSpPr>
          <p:spPr>
            <a:xfrm>
              <a:off x="-1" y="-1"/>
              <a:ext cx="1589751" cy="595102"/>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55" name="MATEMATICA"/>
            <p:cNvSpPr txBox="1"/>
            <p:nvPr/>
          </p:nvSpPr>
          <p:spPr>
            <a:xfrm>
              <a:off x="49312" y="139649"/>
              <a:ext cx="1491125" cy="3158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MATEMATICA</a:t>
              </a:r>
            </a:p>
          </p:txBody>
        </p:sp>
      </p:grpSp>
      <p:grpSp>
        <p:nvGrpSpPr>
          <p:cNvPr id="259" name="Rettangolo 19"/>
          <p:cNvGrpSpPr/>
          <p:nvPr/>
        </p:nvGrpSpPr>
        <p:grpSpPr>
          <a:xfrm>
            <a:off x="735196" y="5613546"/>
            <a:ext cx="1589751" cy="595101"/>
            <a:chOff x="0" y="0"/>
            <a:chExt cx="1589749" cy="595100"/>
          </a:xfrm>
        </p:grpSpPr>
        <p:sp>
          <p:nvSpPr>
            <p:cNvPr id="257" name="Rettangolo"/>
            <p:cNvSpPr/>
            <p:nvPr/>
          </p:nvSpPr>
          <p:spPr>
            <a:xfrm>
              <a:off x="-1" y="0"/>
              <a:ext cx="1589751" cy="595101"/>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58" name="INGLESE  (listening)"/>
            <p:cNvSpPr txBox="1"/>
            <p:nvPr/>
          </p:nvSpPr>
          <p:spPr>
            <a:xfrm>
              <a:off x="49312" y="157251"/>
              <a:ext cx="1491125" cy="280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b="1" sz="1200">
                  <a:latin typeface="+mn-lt"/>
                  <a:ea typeface="+mn-ea"/>
                  <a:cs typeface="+mn-cs"/>
                  <a:sym typeface="Helvetica"/>
                </a:defRPr>
              </a:pPr>
              <a:r>
                <a:t>INGLESE  </a:t>
              </a:r>
              <a:r>
                <a:rPr b="0" sz="1000"/>
                <a:t>(listening)</a:t>
              </a:r>
            </a:p>
          </p:txBody>
        </p:sp>
      </p:grpSp>
      <p:grpSp>
        <p:nvGrpSpPr>
          <p:cNvPr id="262" name="Rettangolo 19"/>
          <p:cNvGrpSpPr/>
          <p:nvPr/>
        </p:nvGrpSpPr>
        <p:grpSpPr>
          <a:xfrm>
            <a:off x="2736091" y="4765323"/>
            <a:ext cx="1589750" cy="599667"/>
            <a:chOff x="0" y="0"/>
            <a:chExt cx="1589749" cy="599666"/>
          </a:xfrm>
        </p:grpSpPr>
        <p:sp>
          <p:nvSpPr>
            <p:cNvPr id="260"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61" name="69,2%"/>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69,2%</a:t>
              </a:r>
            </a:p>
          </p:txBody>
        </p:sp>
      </p:grpSp>
      <p:grpSp>
        <p:nvGrpSpPr>
          <p:cNvPr id="265" name="Rettangolo 19"/>
          <p:cNvGrpSpPr/>
          <p:nvPr/>
        </p:nvGrpSpPr>
        <p:grpSpPr>
          <a:xfrm>
            <a:off x="2771449" y="3058080"/>
            <a:ext cx="1589750" cy="599667"/>
            <a:chOff x="0" y="0"/>
            <a:chExt cx="1589749" cy="599666"/>
          </a:xfrm>
        </p:grpSpPr>
        <p:sp>
          <p:nvSpPr>
            <p:cNvPr id="263"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64" name="61,5%"/>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61,5%</a:t>
              </a:r>
            </a:p>
          </p:txBody>
        </p:sp>
      </p:grpSp>
      <p:grpSp>
        <p:nvGrpSpPr>
          <p:cNvPr id="268" name="Rettangolo 19"/>
          <p:cNvGrpSpPr/>
          <p:nvPr/>
        </p:nvGrpSpPr>
        <p:grpSpPr>
          <a:xfrm>
            <a:off x="4807702" y="3106318"/>
            <a:ext cx="1589750" cy="599667"/>
            <a:chOff x="0" y="0"/>
            <a:chExt cx="1589749" cy="599666"/>
          </a:xfrm>
        </p:grpSpPr>
        <p:sp>
          <p:nvSpPr>
            <p:cNvPr id="266"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67" name="62,7%"/>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62,7%</a:t>
              </a:r>
            </a:p>
          </p:txBody>
        </p:sp>
      </p:grpSp>
      <p:grpSp>
        <p:nvGrpSpPr>
          <p:cNvPr id="271" name="Rettangolo 19"/>
          <p:cNvGrpSpPr/>
          <p:nvPr/>
        </p:nvGrpSpPr>
        <p:grpSpPr>
          <a:xfrm>
            <a:off x="6843955" y="3071055"/>
            <a:ext cx="1589750" cy="599667"/>
            <a:chOff x="0" y="0"/>
            <a:chExt cx="1589749" cy="599666"/>
          </a:xfrm>
        </p:grpSpPr>
        <p:sp>
          <p:nvSpPr>
            <p:cNvPr id="269" name="Rettangolo"/>
            <p:cNvSpPr/>
            <p:nvPr/>
          </p:nvSpPr>
          <p:spPr>
            <a:xfrm>
              <a:off x="-1" y="-1"/>
              <a:ext cx="1589751" cy="599668"/>
            </a:xfrm>
            <a:prstGeom prst="rect">
              <a:avLst/>
            </a:prstGeom>
            <a:solidFill>
              <a:srgbClr val="FFFFFF"/>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70" name="76,1%"/>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76,1%</a:t>
              </a:r>
            </a:p>
          </p:txBody>
        </p:sp>
      </p:grpSp>
      <p:grpSp>
        <p:nvGrpSpPr>
          <p:cNvPr id="274" name="Rettangolo 19"/>
          <p:cNvGrpSpPr/>
          <p:nvPr/>
        </p:nvGrpSpPr>
        <p:grpSpPr>
          <a:xfrm>
            <a:off x="6843955" y="3897946"/>
            <a:ext cx="1589750" cy="599667"/>
            <a:chOff x="0" y="0"/>
            <a:chExt cx="1589749" cy="599666"/>
          </a:xfrm>
        </p:grpSpPr>
        <p:sp>
          <p:nvSpPr>
            <p:cNvPr id="272" name="Rettangolo"/>
            <p:cNvSpPr/>
            <p:nvPr/>
          </p:nvSpPr>
          <p:spPr>
            <a:xfrm>
              <a:off x="-1" y="-1"/>
              <a:ext cx="1589751" cy="599668"/>
            </a:xfrm>
            <a:prstGeom prst="rect">
              <a:avLst/>
            </a:prstGeom>
            <a:solidFill>
              <a:srgbClr val="FFFFFF"/>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73" name="68,5%"/>
            <p:cNvSpPr txBox="1"/>
            <p:nvPr/>
          </p:nvSpPr>
          <p:spPr>
            <a:xfrm>
              <a:off x="49312" y="181811"/>
              <a:ext cx="1491125" cy="2360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68,5%</a:t>
              </a:r>
            </a:p>
          </p:txBody>
        </p:sp>
      </p:grpSp>
      <p:grpSp>
        <p:nvGrpSpPr>
          <p:cNvPr id="277" name="Rettangolo 19"/>
          <p:cNvGrpSpPr/>
          <p:nvPr/>
        </p:nvGrpSpPr>
        <p:grpSpPr>
          <a:xfrm>
            <a:off x="4807702" y="3897946"/>
            <a:ext cx="1589750" cy="599667"/>
            <a:chOff x="0" y="0"/>
            <a:chExt cx="1589749" cy="599666"/>
          </a:xfrm>
        </p:grpSpPr>
        <p:sp>
          <p:nvSpPr>
            <p:cNvPr id="275"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76" name="56,5%"/>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56,5%</a:t>
              </a:r>
            </a:p>
          </p:txBody>
        </p:sp>
      </p:grpSp>
      <p:grpSp>
        <p:nvGrpSpPr>
          <p:cNvPr id="280" name="Rettangolo 19"/>
          <p:cNvGrpSpPr/>
          <p:nvPr/>
        </p:nvGrpSpPr>
        <p:grpSpPr>
          <a:xfrm>
            <a:off x="735196" y="3026003"/>
            <a:ext cx="1589751" cy="599667"/>
            <a:chOff x="0" y="0"/>
            <a:chExt cx="1589749" cy="599666"/>
          </a:xfrm>
        </p:grpSpPr>
        <p:sp>
          <p:nvSpPr>
            <p:cNvPr id="278" name="Rettangolo"/>
            <p:cNvSpPr/>
            <p:nvPr/>
          </p:nvSpPr>
          <p:spPr>
            <a:xfrm>
              <a:off x="-1" y="-1"/>
              <a:ext cx="1589751" cy="599668"/>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79" name="ITALIANO"/>
            <p:cNvSpPr txBox="1"/>
            <p:nvPr/>
          </p:nvSpPr>
          <p:spPr>
            <a:xfrm>
              <a:off x="49312" y="160609"/>
              <a:ext cx="1491125" cy="278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ITALIANO</a:t>
              </a:r>
            </a:p>
          </p:txBody>
        </p:sp>
      </p:grpSp>
      <p:grpSp>
        <p:nvGrpSpPr>
          <p:cNvPr id="283" name="Rettangolo 19"/>
          <p:cNvGrpSpPr/>
          <p:nvPr/>
        </p:nvGrpSpPr>
        <p:grpSpPr>
          <a:xfrm>
            <a:off x="735587" y="4761131"/>
            <a:ext cx="1588968" cy="590709"/>
            <a:chOff x="-11482" y="0"/>
            <a:chExt cx="1588966" cy="590708"/>
          </a:xfrm>
        </p:grpSpPr>
        <p:sp>
          <p:nvSpPr>
            <p:cNvPr id="281" name="Rettangolo"/>
            <p:cNvSpPr/>
            <p:nvPr/>
          </p:nvSpPr>
          <p:spPr>
            <a:xfrm>
              <a:off x="-1" y="-1"/>
              <a:ext cx="1566003" cy="590710"/>
            </a:xfrm>
            <a:prstGeom prst="rect">
              <a:avLst/>
            </a:prstGeom>
            <a:solidFill>
              <a:srgbClr val="638524"/>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82" name="INGLESE  (reading)"/>
            <p:cNvSpPr txBox="1"/>
            <p:nvPr/>
          </p:nvSpPr>
          <p:spPr>
            <a:xfrm>
              <a:off x="-11483" y="148218"/>
              <a:ext cx="1588967" cy="29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b="1" sz="1200">
                  <a:latin typeface="+mn-lt"/>
                  <a:ea typeface="+mn-ea"/>
                  <a:cs typeface="+mn-cs"/>
                  <a:sym typeface="Helvetica"/>
                </a:defRPr>
              </a:pPr>
              <a:r>
                <a:t>INGLESE  </a:t>
              </a:r>
              <a:r>
                <a:rPr b="0" sz="1000"/>
                <a:t>(reading)</a:t>
              </a:r>
            </a:p>
          </p:txBody>
        </p:sp>
      </p:grpSp>
      <p:grpSp>
        <p:nvGrpSpPr>
          <p:cNvPr id="286" name="Rettangolo 19"/>
          <p:cNvGrpSpPr/>
          <p:nvPr/>
        </p:nvGrpSpPr>
        <p:grpSpPr>
          <a:xfrm>
            <a:off x="2771449" y="3917048"/>
            <a:ext cx="1589750" cy="599667"/>
            <a:chOff x="0" y="0"/>
            <a:chExt cx="1589749" cy="599666"/>
          </a:xfrm>
        </p:grpSpPr>
        <p:sp>
          <p:nvSpPr>
            <p:cNvPr id="284"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85" name="55,5%"/>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55,5%</a:t>
              </a:r>
            </a:p>
          </p:txBody>
        </p:sp>
      </p:grpSp>
      <p:grpSp>
        <p:nvGrpSpPr>
          <p:cNvPr id="289" name="Rettangolo 19"/>
          <p:cNvGrpSpPr/>
          <p:nvPr/>
        </p:nvGrpSpPr>
        <p:grpSpPr>
          <a:xfrm>
            <a:off x="2736091" y="5634982"/>
            <a:ext cx="1589750" cy="599667"/>
            <a:chOff x="0" y="0"/>
            <a:chExt cx="1589749" cy="599666"/>
          </a:xfrm>
        </p:grpSpPr>
        <p:sp>
          <p:nvSpPr>
            <p:cNvPr id="287"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88" name="77%"/>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77%</a:t>
              </a:r>
            </a:p>
          </p:txBody>
        </p:sp>
      </p:grpSp>
      <p:grpSp>
        <p:nvGrpSpPr>
          <p:cNvPr id="292" name="Rettangolo 19"/>
          <p:cNvGrpSpPr/>
          <p:nvPr/>
        </p:nvGrpSpPr>
        <p:grpSpPr>
          <a:xfrm>
            <a:off x="4807702" y="4765323"/>
            <a:ext cx="1589750" cy="599667"/>
            <a:chOff x="0" y="0"/>
            <a:chExt cx="1589749" cy="599666"/>
          </a:xfrm>
        </p:grpSpPr>
        <p:sp>
          <p:nvSpPr>
            <p:cNvPr id="290"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91" name="70,6%"/>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70,6%</a:t>
              </a:r>
            </a:p>
          </p:txBody>
        </p:sp>
      </p:grpSp>
      <p:grpSp>
        <p:nvGrpSpPr>
          <p:cNvPr id="295" name="Rettangolo 19"/>
          <p:cNvGrpSpPr/>
          <p:nvPr/>
        </p:nvGrpSpPr>
        <p:grpSpPr>
          <a:xfrm>
            <a:off x="4807702" y="5637265"/>
            <a:ext cx="1589750" cy="599668"/>
            <a:chOff x="0" y="0"/>
            <a:chExt cx="1589749" cy="599666"/>
          </a:xfrm>
        </p:grpSpPr>
        <p:sp>
          <p:nvSpPr>
            <p:cNvPr id="293" name="Rettangolo"/>
            <p:cNvSpPr/>
            <p:nvPr/>
          </p:nvSpPr>
          <p:spPr>
            <a:xfrm>
              <a:off x="-1" y="-1"/>
              <a:ext cx="1589751" cy="599668"/>
            </a:xfrm>
            <a:prstGeom prst="rect">
              <a:avLst/>
            </a:prstGeom>
            <a:solidFill>
              <a:schemeClr val="accent2">
                <a:lumOff val="8529"/>
              </a:schemeClr>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94" name="78,5%"/>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78,5%</a:t>
              </a:r>
            </a:p>
          </p:txBody>
        </p:sp>
      </p:grpSp>
      <p:grpSp>
        <p:nvGrpSpPr>
          <p:cNvPr id="298" name="Rettangolo 19"/>
          <p:cNvGrpSpPr/>
          <p:nvPr/>
        </p:nvGrpSpPr>
        <p:grpSpPr>
          <a:xfrm>
            <a:off x="6843955" y="4765323"/>
            <a:ext cx="1589750" cy="599667"/>
            <a:chOff x="0" y="0"/>
            <a:chExt cx="1589749" cy="599666"/>
          </a:xfrm>
        </p:grpSpPr>
        <p:sp>
          <p:nvSpPr>
            <p:cNvPr id="296" name="Rettangolo"/>
            <p:cNvSpPr/>
            <p:nvPr/>
          </p:nvSpPr>
          <p:spPr>
            <a:xfrm>
              <a:off x="-1" y="-1"/>
              <a:ext cx="1589751" cy="599668"/>
            </a:xfrm>
            <a:prstGeom prst="rect">
              <a:avLst/>
            </a:prstGeom>
            <a:solidFill>
              <a:srgbClr val="FFFFFF"/>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297" name="84%"/>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84%</a:t>
              </a:r>
            </a:p>
          </p:txBody>
        </p:sp>
      </p:grpSp>
      <p:grpSp>
        <p:nvGrpSpPr>
          <p:cNvPr id="301" name="Rettangolo 19"/>
          <p:cNvGrpSpPr/>
          <p:nvPr/>
        </p:nvGrpSpPr>
        <p:grpSpPr>
          <a:xfrm>
            <a:off x="6843955" y="5634982"/>
            <a:ext cx="1589750" cy="599667"/>
            <a:chOff x="0" y="0"/>
            <a:chExt cx="1589749" cy="599666"/>
          </a:xfrm>
        </p:grpSpPr>
        <p:sp>
          <p:nvSpPr>
            <p:cNvPr id="299" name="Rettangolo"/>
            <p:cNvSpPr/>
            <p:nvPr/>
          </p:nvSpPr>
          <p:spPr>
            <a:xfrm>
              <a:off x="-1" y="-1"/>
              <a:ext cx="1589751" cy="599668"/>
            </a:xfrm>
            <a:prstGeom prst="rect">
              <a:avLst/>
            </a:prstGeom>
            <a:solidFill>
              <a:srgbClr val="FFFFFF"/>
            </a:solidFill>
            <a:ln w="12700" cap="flat">
              <a:solidFill>
                <a:schemeClr val="accent6">
                  <a:satOff val="-2857"/>
                  <a:lumOff val="-11764"/>
                </a:schemeClr>
              </a:solidFill>
              <a:prstDash val="solid"/>
              <a:miter lim="400000"/>
            </a:ln>
            <a:effectLst>
              <a:outerShdw sx="100000" sy="100000" kx="0" ky="0" algn="b" rotWithShape="0" blurRad="381000" dist="101600" dir="0">
                <a:srgbClr val="000000">
                  <a:alpha val="75000"/>
                </a:srgbClr>
              </a:outerShdw>
            </a:effectLst>
          </p:spPr>
          <p:txBody>
            <a:bodyPr wrap="square" lIns="45719" tIns="45719" rIns="45719" bIns="45719" numCol="1" anchor="ctr">
              <a:noAutofit/>
            </a:bodyPr>
            <a:lstStyle/>
            <a:p>
              <a:pPr>
                <a:defRPr sz="1400">
                  <a:solidFill>
                    <a:srgbClr val="FFFFFF"/>
                  </a:solidFill>
                </a:defRPr>
              </a:pPr>
            </a:p>
          </p:txBody>
        </p:sp>
        <p:sp>
          <p:nvSpPr>
            <p:cNvPr id="300" name="90,1%"/>
            <p:cNvSpPr txBox="1"/>
            <p:nvPr/>
          </p:nvSpPr>
          <p:spPr>
            <a:xfrm>
              <a:off x="49312" y="181811"/>
              <a:ext cx="1491125" cy="23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200">
                  <a:latin typeface="+mn-lt"/>
                  <a:ea typeface="+mn-ea"/>
                  <a:cs typeface="+mn-cs"/>
                  <a:sym typeface="Helvetica"/>
                </a:defRPr>
              </a:lvl1pPr>
            </a:lstStyle>
            <a:p>
              <a:pPr/>
              <a:r>
                <a:t>90,1%</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47"/>
                                        </p:tgtEl>
                                        <p:attrNameLst>
                                          <p:attrName>style.visibility</p:attrName>
                                        </p:attrNameLst>
                                      </p:cBhvr>
                                      <p:to>
                                        <p:strVal val="visible"/>
                                      </p:to>
                                    </p:set>
                                    <p:anim calcmode="lin" valueType="num">
                                      <p:cBhvr>
                                        <p:cTn id="7" dur="1500" fill="hold"/>
                                        <p:tgtEl>
                                          <p:spTgt spid="247"/>
                                        </p:tgtEl>
                                        <p:attrNameLst>
                                          <p:attrName>ppt_w</p:attrName>
                                        </p:attrNameLst>
                                      </p:cBhvr>
                                      <p:tavLst>
                                        <p:tav tm="0">
                                          <p:val>
                                            <p:fltVal val="0"/>
                                          </p:val>
                                        </p:tav>
                                        <p:tav tm="100000">
                                          <p:val>
                                            <p:strVal val="#ppt_w"/>
                                          </p:val>
                                        </p:tav>
                                      </p:tavLst>
                                    </p:anim>
                                    <p:anim calcmode="lin" valueType="num">
                                      <p:cBhvr>
                                        <p:cTn id="8" dur="1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05" name="Rettangolo 5"/>
          <p:cNvGrpSpPr/>
          <p:nvPr/>
        </p:nvGrpSpPr>
        <p:grpSpPr>
          <a:xfrm>
            <a:off x="329179" y="263618"/>
            <a:ext cx="8485642" cy="6330764"/>
            <a:chOff x="0" y="0"/>
            <a:chExt cx="8485640" cy="6330763"/>
          </a:xfrm>
        </p:grpSpPr>
        <p:sp>
          <p:nvSpPr>
            <p:cNvPr id="304" name="Rettangolo 5"/>
            <p:cNvSpPr/>
            <p:nvPr/>
          </p:nvSpPr>
          <p:spPr>
            <a:xfrm>
              <a:off x="53881" y="53881"/>
              <a:ext cx="8377879" cy="6223001"/>
            </a:xfrm>
            <a:prstGeom prst="rect">
              <a:avLst/>
            </a:prstGeom>
            <a:solidFill>
              <a:schemeClr val="accent2"/>
            </a:solidFill>
            <a:ln>
              <a:noFill/>
            </a:ln>
            <a:effectLst/>
          </p:spPr>
          <p:txBody>
            <a:bodyPr wrap="square" lIns="45719" tIns="45719" rIns="45719" bIns="45719" numCol="1" anchor="ctr">
              <a:noAutofit/>
            </a:bodyPr>
            <a:lstStyle/>
            <a:p>
              <a:pPr>
                <a:defRPr>
                  <a:solidFill>
                    <a:srgbClr val="FFFFFF"/>
                  </a:solidFill>
                </a:defRPr>
              </a:pPr>
            </a:p>
          </p:txBody>
        </p:sp>
        <p:pic>
          <p:nvPicPr>
            <p:cNvPr id="303" name="Rettangolo 5" descr="Rettangolo 5"/>
            <p:cNvPicPr>
              <a:picLocks noChangeAspect="0"/>
            </p:cNvPicPr>
            <p:nvPr/>
          </p:nvPicPr>
          <p:blipFill>
            <a:blip r:embed="rId3">
              <a:extLst/>
            </a:blip>
            <a:stretch>
              <a:fillRect/>
            </a:stretch>
          </p:blipFill>
          <p:spPr>
            <a:xfrm>
              <a:off x="-1" y="-1"/>
              <a:ext cx="8485642" cy="6330765"/>
            </a:xfrm>
            <a:prstGeom prst="rect">
              <a:avLst/>
            </a:prstGeom>
            <a:effectLst/>
          </p:spPr>
        </p:pic>
      </p:grpSp>
      <p:grpSp>
        <p:nvGrpSpPr>
          <p:cNvPr id="308" name="Rettangolo 15"/>
          <p:cNvGrpSpPr/>
          <p:nvPr/>
        </p:nvGrpSpPr>
        <p:grpSpPr>
          <a:xfrm>
            <a:off x="3162865" y="582431"/>
            <a:ext cx="2803351" cy="653441"/>
            <a:chOff x="0" y="0"/>
            <a:chExt cx="2803349" cy="653439"/>
          </a:xfrm>
        </p:grpSpPr>
        <p:sp>
          <p:nvSpPr>
            <p:cNvPr id="306" name="Rettangolo"/>
            <p:cNvSpPr/>
            <p:nvPr/>
          </p:nvSpPr>
          <p:spPr>
            <a:xfrm>
              <a:off x="0" y="-1"/>
              <a:ext cx="2803350" cy="653441"/>
            </a:xfrm>
            <a:prstGeom prst="rect">
              <a:avLst/>
            </a:prstGeom>
            <a:solidFill>
              <a:srgbClr val="FFFFFF"/>
            </a:solidFill>
            <a:ln w="12700" cap="flat">
              <a:solidFill>
                <a:srgbClr val="638524"/>
              </a:solidFill>
              <a:prstDash val="solid"/>
              <a:round/>
            </a:ln>
            <a:effectLst/>
          </p:spPr>
          <p:txBody>
            <a:bodyPr wrap="square" lIns="45719" tIns="45719" rIns="45719" bIns="45719" numCol="1" anchor="ctr">
              <a:noAutofit/>
            </a:bodyPr>
            <a:lstStyle/>
            <a:p>
              <a:pPr marL="285750" indent="-285750" algn="ctr">
                <a:defRPr sz="1000">
                  <a:solidFill>
                    <a:srgbClr val="FFFFFF"/>
                  </a:solidFill>
                  <a:latin typeface="Trebuchet MS"/>
                  <a:ea typeface="Trebuchet MS"/>
                  <a:cs typeface="Trebuchet MS"/>
                  <a:sym typeface="Trebuchet MS"/>
                </a:defRPr>
              </a:pPr>
            </a:p>
          </p:txBody>
        </p:sp>
        <p:sp>
          <p:nvSpPr>
            <p:cNvPr id="307" name="IL REFETTORIO"/>
            <p:cNvSpPr txBox="1"/>
            <p:nvPr/>
          </p:nvSpPr>
          <p:spPr>
            <a:xfrm>
              <a:off x="45463" y="187003"/>
              <a:ext cx="2712424" cy="279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500">
                  <a:latin typeface="+mn-lt"/>
                  <a:ea typeface="+mn-ea"/>
                  <a:cs typeface="+mn-cs"/>
                  <a:sym typeface="Helvetica"/>
                </a:defRPr>
              </a:lvl1pPr>
            </a:lstStyle>
            <a:p>
              <a:pPr/>
              <a:r>
                <a:t>IL REFETTORIO</a:t>
              </a:r>
            </a:p>
          </p:txBody>
        </p:sp>
      </p:grpSp>
      <p:grpSp>
        <p:nvGrpSpPr>
          <p:cNvPr id="334" name="Diagramma 16"/>
          <p:cNvGrpSpPr/>
          <p:nvPr/>
        </p:nvGrpSpPr>
        <p:grpSpPr>
          <a:xfrm>
            <a:off x="516854" y="500483"/>
            <a:ext cx="8095373" cy="5703850"/>
            <a:chOff x="-406466" y="-280520"/>
            <a:chExt cx="8095372" cy="5703848"/>
          </a:xfrm>
        </p:grpSpPr>
        <p:grpSp>
          <p:nvGrpSpPr>
            <p:cNvPr id="311" name="Raggruppa"/>
            <p:cNvGrpSpPr/>
            <p:nvPr/>
          </p:nvGrpSpPr>
          <p:grpSpPr>
            <a:xfrm>
              <a:off x="-401826" y="2735743"/>
              <a:ext cx="1398814" cy="699180"/>
              <a:chOff x="0" y="0"/>
              <a:chExt cx="1398813" cy="699179"/>
            </a:xfrm>
          </p:grpSpPr>
          <p:sp>
            <p:nvSpPr>
              <p:cNvPr id="309" name="Rettangolo"/>
              <p:cNvSpPr/>
              <p:nvPr/>
            </p:nvSpPr>
            <p:spPr>
              <a:xfrm>
                <a:off x="0" y="-1"/>
                <a:ext cx="1398814" cy="699181"/>
              </a:xfrm>
              <a:prstGeom prst="rect">
                <a:avLst/>
              </a:prstGeom>
              <a:solidFill>
                <a:srgbClr val="FFFFFF"/>
              </a:solidFill>
              <a:ln w="12700" cap="flat">
                <a:noFill/>
                <a:miter lim="400000"/>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sp>
            <p:nvSpPr>
              <p:cNvPr id="310" name="AUDITORIUM"/>
              <p:cNvSpPr txBox="1"/>
              <p:nvPr/>
            </p:nvSpPr>
            <p:spPr>
              <a:xfrm>
                <a:off x="0" y="168927"/>
                <a:ext cx="1398814" cy="3613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lnSpc>
                    <a:spcPct val="90000"/>
                  </a:lnSpc>
                  <a:spcBef>
                    <a:spcPts val="600"/>
                  </a:spcBef>
                  <a:defRPr sz="1300">
                    <a:latin typeface="+mn-lt"/>
                    <a:ea typeface="+mn-ea"/>
                    <a:cs typeface="+mn-cs"/>
                    <a:sym typeface="Helvetica"/>
                  </a:defRPr>
                </a:lvl1pPr>
              </a:lstStyle>
              <a:p>
                <a:pPr/>
                <a:r>
                  <a:t>AUDITORIUM</a:t>
                </a:r>
              </a:p>
            </p:txBody>
          </p:sp>
        </p:grpSp>
        <p:grpSp>
          <p:nvGrpSpPr>
            <p:cNvPr id="314" name="Raggruppa"/>
            <p:cNvGrpSpPr/>
            <p:nvPr/>
          </p:nvGrpSpPr>
          <p:grpSpPr>
            <a:xfrm>
              <a:off x="6290092" y="2735743"/>
              <a:ext cx="1398815" cy="699180"/>
              <a:chOff x="0" y="0"/>
              <a:chExt cx="1398813" cy="699179"/>
            </a:xfrm>
          </p:grpSpPr>
          <p:sp>
            <p:nvSpPr>
              <p:cNvPr id="312" name="Rettangolo"/>
              <p:cNvSpPr/>
              <p:nvPr/>
            </p:nvSpPr>
            <p:spPr>
              <a:xfrm>
                <a:off x="0" y="-1"/>
                <a:ext cx="1398814" cy="699181"/>
              </a:xfrm>
              <a:prstGeom prst="rect">
                <a:avLst/>
              </a:prstGeom>
              <a:solidFill>
                <a:srgbClr val="FFFFFF"/>
              </a:solidFill>
              <a:ln w="12700" cap="flat">
                <a:noFill/>
                <a:miter lim="400000"/>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sp>
            <p:nvSpPr>
              <p:cNvPr id="313" name="1  AULA JOLLY"/>
              <p:cNvSpPr txBox="1"/>
              <p:nvPr/>
            </p:nvSpPr>
            <p:spPr>
              <a:xfrm>
                <a:off x="0" y="199128"/>
                <a:ext cx="1398814" cy="3009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lnSpc>
                    <a:spcPct val="90000"/>
                  </a:lnSpc>
                  <a:spcBef>
                    <a:spcPts val="600"/>
                  </a:spcBef>
                  <a:defRPr sz="1300">
                    <a:latin typeface="+mn-lt"/>
                    <a:ea typeface="+mn-ea"/>
                    <a:cs typeface="+mn-cs"/>
                    <a:sym typeface="Helvetica"/>
                  </a:defRPr>
                </a:lvl1pPr>
              </a:lstStyle>
              <a:p>
                <a:pPr/>
                <a:r>
                  <a:t>1  AULA JOLLY</a:t>
                </a:r>
              </a:p>
            </p:txBody>
          </p:sp>
        </p:grpSp>
        <p:grpSp>
          <p:nvGrpSpPr>
            <p:cNvPr id="317" name="Raggruppa"/>
            <p:cNvGrpSpPr/>
            <p:nvPr/>
          </p:nvGrpSpPr>
          <p:grpSpPr>
            <a:xfrm>
              <a:off x="5084852" y="4643890"/>
              <a:ext cx="2031914" cy="766471"/>
              <a:chOff x="0" y="0"/>
              <a:chExt cx="2031913" cy="766469"/>
            </a:xfrm>
          </p:grpSpPr>
          <p:sp>
            <p:nvSpPr>
              <p:cNvPr id="315" name="Rettangolo"/>
              <p:cNvSpPr/>
              <p:nvPr/>
            </p:nvSpPr>
            <p:spPr>
              <a:xfrm>
                <a:off x="-1" y="0"/>
                <a:ext cx="2031915" cy="766470"/>
              </a:xfrm>
              <a:prstGeom prst="rect">
                <a:avLst/>
              </a:prstGeom>
              <a:solidFill>
                <a:srgbClr val="FFFFFF"/>
              </a:solidFill>
              <a:ln w="12700" cap="flat">
                <a:noFill/>
                <a:miter lim="400000"/>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sp>
            <p:nvSpPr>
              <p:cNvPr id="316" name="BIBLIOTECA…"/>
              <p:cNvSpPr txBox="1"/>
              <p:nvPr/>
            </p:nvSpPr>
            <p:spPr>
              <a:xfrm>
                <a:off x="0" y="58206"/>
                <a:ext cx="2031914" cy="650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p>
                <a:pPr algn="ctr" defTabSz="711200">
                  <a:lnSpc>
                    <a:spcPct val="90000"/>
                  </a:lnSpc>
                  <a:spcBef>
                    <a:spcPts val="600"/>
                  </a:spcBef>
                  <a:defRPr sz="1300">
                    <a:latin typeface="+mn-lt"/>
                    <a:ea typeface="+mn-ea"/>
                    <a:cs typeface="+mn-cs"/>
                    <a:sym typeface="Helvetica"/>
                  </a:defRPr>
                </a:pPr>
                <a:r>
                  <a:t>BIBLIOTECA  </a:t>
                </a:r>
              </a:p>
              <a:p>
                <a:pPr algn="ctr" defTabSz="711200">
                  <a:lnSpc>
                    <a:spcPct val="90000"/>
                  </a:lnSpc>
                  <a:spcBef>
                    <a:spcPts val="600"/>
                  </a:spcBef>
                  <a:defRPr sz="1300">
                    <a:latin typeface="+mn-lt"/>
                    <a:ea typeface="+mn-ea"/>
                    <a:cs typeface="+mn-cs"/>
                    <a:sym typeface="Helvetica"/>
                  </a:defRPr>
                </a:pPr>
                <a:r>
                  <a:t>SALA LETTURA</a:t>
                </a:r>
              </a:p>
            </p:txBody>
          </p:sp>
        </p:grpSp>
        <p:grpSp>
          <p:nvGrpSpPr>
            <p:cNvPr id="320" name="Raggruppa"/>
            <p:cNvGrpSpPr/>
            <p:nvPr/>
          </p:nvGrpSpPr>
          <p:grpSpPr>
            <a:xfrm>
              <a:off x="340784" y="4663910"/>
              <a:ext cx="1937644" cy="759419"/>
              <a:chOff x="0" y="0"/>
              <a:chExt cx="1937642" cy="759417"/>
            </a:xfrm>
          </p:grpSpPr>
          <p:sp>
            <p:nvSpPr>
              <p:cNvPr id="318" name="Rettangolo"/>
              <p:cNvSpPr/>
              <p:nvPr/>
            </p:nvSpPr>
            <p:spPr>
              <a:xfrm>
                <a:off x="-1" y="0"/>
                <a:ext cx="1937644" cy="759418"/>
              </a:xfrm>
              <a:prstGeom prst="rect">
                <a:avLst/>
              </a:prstGeom>
              <a:solidFill>
                <a:srgbClr val="FFFFFF"/>
              </a:solidFill>
              <a:ln w="12700" cap="flat">
                <a:noFill/>
                <a:miter lim="400000"/>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sp>
            <p:nvSpPr>
              <p:cNvPr id="319" name="16 AULE DOTATE…"/>
              <p:cNvSpPr txBox="1"/>
              <p:nvPr/>
            </p:nvSpPr>
            <p:spPr>
              <a:xfrm>
                <a:off x="0" y="88628"/>
                <a:ext cx="1937643" cy="582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p>
                <a:pPr algn="ctr" defTabSz="711200">
                  <a:lnSpc>
                    <a:spcPct val="90000"/>
                  </a:lnSpc>
                  <a:spcBef>
                    <a:spcPts val="600"/>
                  </a:spcBef>
                  <a:defRPr sz="1300">
                    <a:latin typeface="+mn-lt"/>
                    <a:ea typeface="+mn-ea"/>
                    <a:cs typeface="+mn-cs"/>
                    <a:sym typeface="Helvetica"/>
                  </a:defRPr>
                </a:pPr>
                <a:r>
                  <a:t>16 AULE DOTATE</a:t>
                </a:r>
                <a:endParaRPr>
                  <a:solidFill>
                    <a:srgbClr val="FFFFFF"/>
                  </a:solidFill>
                </a:endParaRPr>
              </a:p>
              <a:p>
                <a:pPr algn="ctr" defTabSz="711200">
                  <a:spcBef>
                    <a:spcPts val="600"/>
                  </a:spcBef>
                  <a:defRPr sz="1300">
                    <a:latin typeface="+mn-lt"/>
                    <a:ea typeface="+mn-ea"/>
                    <a:cs typeface="+mn-cs"/>
                    <a:sym typeface="Helvetica"/>
                  </a:defRPr>
                </a:pPr>
                <a:r>
                  <a:t>   DI DIGITAL BOARD</a:t>
                </a:r>
              </a:p>
            </p:txBody>
          </p:sp>
        </p:grpSp>
        <p:grpSp>
          <p:nvGrpSpPr>
            <p:cNvPr id="323" name="Raggruppa"/>
            <p:cNvGrpSpPr/>
            <p:nvPr/>
          </p:nvGrpSpPr>
          <p:grpSpPr>
            <a:xfrm>
              <a:off x="6287271" y="3688464"/>
              <a:ext cx="1391757" cy="693507"/>
              <a:chOff x="0" y="0"/>
              <a:chExt cx="1391756" cy="693506"/>
            </a:xfrm>
          </p:grpSpPr>
          <p:sp>
            <p:nvSpPr>
              <p:cNvPr id="321" name="Rettangolo"/>
              <p:cNvSpPr/>
              <p:nvPr/>
            </p:nvSpPr>
            <p:spPr>
              <a:xfrm>
                <a:off x="-1" y="0"/>
                <a:ext cx="1391758" cy="693507"/>
              </a:xfrm>
              <a:prstGeom prst="rect">
                <a:avLst/>
              </a:prstGeom>
              <a:solidFill>
                <a:srgbClr val="FFFFFF"/>
              </a:solidFill>
              <a:ln w="12700" cap="flat">
                <a:noFill/>
                <a:miter lim="400000"/>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sp>
            <p:nvSpPr>
              <p:cNvPr id="322" name="2 PALESTRE"/>
              <p:cNvSpPr txBox="1"/>
              <p:nvPr/>
            </p:nvSpPr>
            <p:spPr>
              <a:xfrm>
                <a:off x="-1" y="195378"/>
                <a:ext cx="1391758" cy="302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lnSpc>
                    <a:spcPct val="90000"/>
                  </a:lnSpc>
                  <a:spcBef>
                    <a:spcPts val="600"/>
                  </a:spcBef>
                  <a:defRPr sz="1300">
                    <a:latin typeface="+mn-lt"/>
                    <a:ea typeface="+mn-ea"/>
                    <a:cs typeface="+mn-cs"/>
                    <a:sym typeface="Helvetica"/>
                  </a:defRPr>
                </a:lvl1pPr>
              </a:lstStyle>
              <a:p>
                <a:pPr/>
                <a:r>
                  <a:t>2 PALESTRE</a:t>
                </a:r>
              </a:p>
            </p:txBody>
          </p:sp>
        </p:grpSp>
        <p:grpSp>
          <p:nvGrpSpPr>
            <p:cNvPr id="326" name="Raggruppa"/>
            <p:cNvGrpSpPr/>
            <p:nvPr/>
          </p:nvGrpSpPr>
          <p:grpSpPr>
            <a:xfrm>
              <a:off x="-406467" y="3710750"/>
              <a:ext cx="1390755" cy="693385"/>
              <a:chOff x="0" y="0"/>
              <a:chExt cx="1390754" cy="693384"/>
            </a:xfrm>
          </p:grpSpPr>
          <p:sp>
            <p:nvSpPr>
              <p:cNvPr id="324" name="Rettangolo"/>
              <p:cNvSpPr/>
              <p:nvPr/>
            </p:nvSpPr>
            <p:spPr>
              <a:xfrm>
                <a:off x="-1" y="0"/>
                <a:ext cx="1390756" cy="693385"/>
              </a:xfrm>
              <a:prstGeom prst="rect">
                <a:avLst/>
              </a:prstGeom>
              <a:solidFill>
                <a:srgbClr val="FFFFFF"/>
              </a:solidFill>
              <a:ln w="12700" cap="flat">
                <a:noFill/>
                <a:miter lim="400000"/>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sp>
            <p:nvSpPr>
              <p:cNvPr id="325" name="5 REFETTORI"/>
              <p:cNvSpPr txBox="1"/>
              <p:nvPr/>
            </p:nvSpPr>
            <p:spPr>
              <a:xfrm>
                <a:off x="-1" y="184171"/>
                <a:ext cx="1390756" cy="3250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lvl1pPr algn="ctr" defTabSz="711200">
                  <a:lnSpc>
                    <a:spcPct val="90000"/>
                  </a:lnSpc>
                  <a:spcBef>
                    <a:spcPts val="600"/>
                  </a:spcBef>
                  <a:defRPr sz="1300">
                    <a:latin typeface="+mn-lt"/>
                    <a:ea typeface="+mn-ea"/>
                    <a:cs typeface="+mn-cs"/>
                    <a:sym typeface="Helvetica"/>
                  </a:defRPr>
                </a:lvl1pPr>
              </a:lstStyle>
              <a:p>
                <a:pPr/>
                <a:r>
                  <a:t>5 REFETTORI</a:t>
                </a:r>
              </a:p>
            </p:txBody>
          </p:sp>
        </p:grpSp>
        <p:grpSp>
          <p:nvGrpSpPr>
            <p:cNvPr id="329" name="Raggruppa"/>
            <p:cNvGrpSpPr/>
            <p:nvPr/>
          </p:nvGrpSpPr>
          <p:grpSpPr>
            <a:xfrm>
              <a:off x="1701694" y="-280521"/>
              <a:ext cx="3959892" cy="736526"/>
              <a:chOff x="0" y="0"/>
              <a:chExt cx="3959890" cy="736525"/>
            </a:xfrm>
          </p:grpSpPr>
          <p:sp>
            <p:nvSpPr>
              <p:cNvPr id="327" name="Rettangolo"/>
              <p:cNvSpPr/>
              <p:nvPr/>
            </p:nvSpPr>
            <p:spPr>
              <a:xfrm>
                <a:off x="0" y="0"/>
                <a:ext cx="3959891" cy="736526"/>
              </a:xfrm>
              <a:prstGeom prst="rect">
                <a:avLst/>
              </a:prstGeom>
              <a:solidFill>
                <a:srgbClr val="FFFFFF"/>
              </a:solidFill>
              <a:ln w="12700" cap="flat">
                <a:noFill/>
                <a:miter lim="400000"/>
              </a:ln>
              <a:effectLst>
                <a:outerShdw sx="100000" sy="100000" kx="0" ky="0" algn="b" rotWithShape="0" blurRad="190500" dist="12700" dir="5400000">
                  <a:srgbClr val="000000"/>
                </a:outerShdw>
              </a:effectLst>
            </p:spPr>
            <p:txBody>
              <a:bodyPr wrap="square" lIns="45719" tIns="45719" rIns="45719" bIns="45719" numCol="1" anchor="ctr">
                <a:noAutofit/>
              </a:bodyPr>
              <a:lstStyle/>
              <a:p>
                <a:pPr marL="285750" indent="-285750" algn="ctr" defTabSz="1066800">
                  <a:lnSpc>
                    <a:spcPct val="90000"/>
                  </a:lnSpc>
                  <a:spcBef>
                    <a:spcPts val="700"/>
                  </a:spcBef>
                  <a:defRPr sz="2400">
                    <a:solidFill>
                      <a:srgbClr val="FFFFFF"/>
                    </a:solidFill>
                    <a:latin typeface="Trebuchet MS"/>
                    <a:ea typeface="Trebuchet MS"/>
                    <a:cs typeface="Trebuchet MS"/>
                    <a:sym typeface="Trebuchet MS"/>
                  </a:defRPr>
                </a:pPr>
              </a:p>
            </p:txBody>
          </p:sp>
          <p:sp>
            <p:nvSpPr>
              <p:cNvPr id="328" name="GLI SPAZI DELLA SCUOLA PRIMARIA"/>
              <p:cNvSpPr txBox="1"/>
              <p:nvPr/>
            </p:nvSpPr>
            <p:spPr>
              <a:xfrm>
                <a:off x="0" y="148241"/>
                <a:ext cx="3959891" cy="440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defTabSz="1066800">
                  <a:lnSpc>
                    <a:spcPct val="90000"/>
                  </a:lnSpc>
                  <a:spcBef>
                    <a:spcPts val="1000"/>
                  </a:spcBef>
                  <a:defRPr b="1" sz="1500">
                    <a:latin typeface="+mn-lt"/>
                    <a:ea typeface="+mn-ea"/>
                    <a:cs typeface="+mn-cs"/>
                    <a:sym typeface="Helvetica"/>
                  </a:defRPr>
                </a:lvl1pPr>
              </a:lstStyle>
              <a:p>
                <a:pPr/>
                <a:r>
                  <a:t>GLI SPAZI DELLA SCUOLA PRIMARIA</a:t>
                </a:r>
              </a:p>
            </p:txBody>
          </p:sp>
        </p:grpSp>
        <p:pic>
          <p:nvPicPr>
            <p:cNvPr id="330" name="IMG_2545.jpeg" descr="IMG_2545.jpeg"/>
            <p:cNvPicPr>
              <a:picLocks noChangeAspect="0"/>
            </p:cNvPicPr>
            <p:nvPr/>
          </p:nvPicPr>
          <p:blipFill>
            <a:blip r:embed="rId4">
              <a:extLst/>
            </a:blip>
            <a:stretch>
              <a:fillRect/>
            </a:stretch>
          </p:blipFill>
          <p:spPr>
            <a:xfrm>
              <a:off x="1140675" y="836078"/>
              <a:ext cx="5005730" cy="3709574"/>
            </a:xfrm>
            <a:prstGeom prst="rect">
              <a:avLst/>
            </a:prstGeom>
            <a:effectLst>
              <a:outerShdw sx="100000" sy="100000" kx="0" ky="0" algn="b" rotWithShape="0" blurRad="63500" dist="25400" dir="5400000">
                <a:srgbClr val="000000">
                  <a:alpha val="50000"/>
                </a:srgbClr>
              </a:outerShdw>
            </a:effectLst>
          </p:spPr>
        </p:pic>
        <p:grpSp>
          <p:nvGrpSpPr>
            <p:cNvPr id="333" name="Raggruppa"/>
            <p:cNvGrpSpPr/>
            <p:nvPr/>
          </p:nvGrpSpPr>
          <p:grpSpPr>
            <a:xfrm>
              <a:off x="2909537" y="4642765"/>
              <a:ext cx="1518852" cy="760812"/>
              <a:chOff x="0" y="0"/>
              <a:chExt cx="1518851" cy="760811"/>
            </a:xfrm>
          </p:grpSpPr>
          <p:sp>
            <p:nvSpPr>
              <p:cNvPr id="331" name="Rettangolo"/>
              <p:cNvSpPr/>
              <p:nvPr/>
            </p:nvSpPr>
            <p:spPr>
              <a:xfrm>
                <a:off x="-1" y="0"/>
                <a:ext cx="1518853" cy="757249"/>
              </a:xfrm>
              <a:prstGeom prst="rect">
                <a:avLst/>
              </a:prstGeom>
              <a:solidFill>
                <a:srgbClr val="FFFFFF"/>
              </a:solidFill>
              <a:ln w="12700" cap="flat">
                <a:noFill/>
                <a:miter lim="400000"/>
              </a:ln>
              <a:effectLst/>
            </p:spPr>
            <p:txBody>
              <a:bodyPr wrap="square" lIns="45719" tIns="45719" rIns="45719" bIns="45719" numCol="1" anchor="ctr">
                <a:noAutofit/>
              </a:bodyPr>
              <a:lstStyle/>
              <a:p>
                <a:pPr marL="285750" indent="-285750" algn="ctr" defTabSz="711200">
                  <a:lnSpc>
                    <a:spcPct val="90000"/>
                  </a:lnSpc>
                  <a:spcBef>
                    <a:spcPts val="700"/>
                  </a:spcBef>
                  <a:defRPr sz="1600">
                    <a:solidFill>
                      <a:srgbClr val="FFFFFF"/>
                    </a:solidFill>
                    <a:latin typeface="Trebuchet MS"/>
                    <a:ea typeface="Trebuchet MS"/>
                    <a:cs typeface="Trebuchet MS"/>
                    <a:sym typeface="Trebuchet MS"/>
                  </a:defRPr>
                </a:pPr>
              </a:p>
            </p:txBody>
          </p:sp>
          <p:sp>
            <p:nvSpPr>
              <p:cNvPr id="332" name="2 CARRELLI…"/>
              <p:cNvSpPr txBox="1"/>
              <p:nvPr/>
            </p:nvSpPr>
            <p:spPr>
              <a:xfrm>
                <a:off x="-1" y="6039"/>
                <a:ext cx="1518853" cy="7547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noAutofit/>
              </a:bodyPr>
              <a:lstStyle/>
              <a:p>
                <a:pPr algn="ctr" defTabSz="711200">
                  <a:lnSpc>
                    <a:spcPct val="90000"/>
                  </a:lnSpc>
                  <a:spcBef>
                    <a:spcPts val="600"/>
                  </a:spcBef>
                  <a:defRPr sz="1300">
                    <a:latin typeface="+mn-lt"/>
                    <a:ea typeface="+mn-ea"/>
                    <a:cs typeface="+mn-cs"/>
                    <a:sym typeface="Helvetica"/>
                  </a:defRPr>
                </a:pPr>
                <a:r>
                  <a:t>2 CARRELLI </a:t>
                </a:r>
              </a:p>
              <a:p>
                <a:pPr algn="ctr" defTabSz="711200">
                  <a:lnSpc>
                    <a:spcPct val="90000"/>
                  </a:lnSpc>
                  <a:spcBef>
                    <a:spcPts val="600"/>
                  </a:spcBef>
                  <a:defRPr sz="1300">
                    <a:latin typeface="+mn-lt"/>
                    <a:ea typeface="+mn-ea"/>
                    <a:cs typeface="+mn-cs"/>
                    <a:sym typeface="Helvetica"/>
                  </a:defRPr>
                </a:pPr>
                <a:r>
                  <a:t>MOBILI iPAD</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08"/>
                                        </p:tgtEl>
                                        <p:attrNameLst>
                                          <p:attrName>style.visibility</p:attrName>
                                        </p:attrNameLst>
                                      </p:cBhvr>
                                      <p:to>
                                        <p:strVal val="visible"/>
                                      </p:to>
                                    </p:set>
                                    <p:anim calcmode="lin" valueType="num">
                                      <p:cBhvr>
                                        <p:cTn id="7" dur="1000" fill="hold"/>
                                        <p:tgtEl>
                                          <p:spTgt spid="308"/>
                                        </p:tgtEl>
                                        <p:attrNameLst>
                                          <p:attrName>ppt_x</p:attrName>
                                        </p:attrNameLst>
                                      </p:cBhvr>
                                      <p:tavLst>
                                        <p:tav tm="0">
                                          <p:val>
                                            <p:strVal val="#ppt_x"/>
                                          </p:val>
                                        </p:tav>
                                        <p:tav tm="100000">
                                          <p:val>
                                            <p:strVal val="#ppt_x"/>
                                          </p:val>
                                        </p:tav>
                                      </p:tavLst>
                                    </p:anim>
                                    <p:anim calcmode="lin" valueType="num">
                                      <p:cBhvr>
                                        <p:cTn id="8" dur="1000" fill="hold"/>
                                        <p:tgtEl>
                                          <p:spTgt spid="30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9" presetID="15" grpId="2" fill="hold">
                                  <p:stCondLst>
                                    <p:cond delay="0"/>
                                  </p:stCondLst>
                                  <p:iterate type="el" backwards="0">
                                    <p:tmAbs val="0"/>
                                  </p:iterate>
                                  <p:childTnLst>
                                    <p:set>
                                      <p:cBhvr>
                                        <p:cTn id="11" fill="hold"/>
                                        <p:tgtEl>
                                          <p:spTgt spid="334"/>
                                        </p:tgtEl>
                                        <p:attrNameLst>
                                          <p:attrName>style.visibility</p:attrName>
                                        </p:attrNameLst>
                                      </p:cBhvr>
                                      <p:to>
                                        <p:strVal val="visible"/>
                                      </p:to>
                                    </p:set>
                                    <p:anim calcmode="lin" valueType="num">
                                      <p:cBhvr>
                                        <p:cTn id="12" dur="1000" fill="hold"/>
                                        <p:tgtEl>
                                          <p:spTgt spid="334"/>
                                        </p:tgtEl>
                                        <p:attrNameLst>
                                          <p:attrName>ppt_w</p:attrName>
                                        </p:attrNameLst>
                                      </p:cBhvr>
                                      <p:tavLst>
                                        <p:tav tm="0">
                                          <p:val>
                                            <p:fltVal val="0"/>
                                          </p:val>
                                        </p:tav>
                                        <p:tav tm="100000">
                                          <p:val>
                                            <p:strVal val="#ppt_w"/>
                                          </p:val>
                                        </p:tav>
                                      </p:tavLst>
                                    </p:anim>
                                    <p:anim calcmode="lin" valueType="num">
                                      <p:cBhvr>
                                        <p:cTn id="13" dur="1000" fill="hold"/>
                                        <p:tgtEl>
                                          <p:spTgt spid="334"/>
                                        </p:tgtEl>
                                        <p:attrNameLst>
                                          <p:attrName>ppt_h</p:attrName>
                                        </p:attrNameLst>
                                      </p:cBhvr>
                                      <p:tavLst>
                                        <p:tav tm="0">
                                          <p:val>
                                            <p:fltVal val="0"/>
                                          </p:val>
                                        </p:tav>
                                        <p:tav tm="100000">
                                          <p:val>
                                            <p:strVal val="#ppt_h"/>
                                          </p:val>
                                        </p:tav>
                                      </p:tavLst>
                                    </p:anim>
                                    <p:anim calcmode="lin" valueType="num">
                                      <p:cBhvr>
                                        <p:cTn id="14" dur="1000" fill="hold"/>
                                        <p:tgtEl>
                                          <p:spTgt spid="33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P build="whole" bldLvl="1" animBg="1" rev="0" advAuto="0" spid="334" grpId="2"/>
    </p:bldLst>
  </p:timing>
</p:sld>
</file>

<file path=ppt/theme/theme1.xml><?xml version="1.0" encoding="utf-8"?>
<a:theme xmlns:a="http://schemas.openxmlformats.org/drawingml/2006/main" xmlns:r="http://schemas.openxmlformats.org/officeDocument/2006/relationships" name="Pacchetto">
  <a:themeElements>
    <a:clrScheme name="Pacchetto">
      <a:dk1>
        <a:srgbClr val="000000"/>
      </a:dk1>
      <a:lt1>
        <a:srgbClr val="F2F2F2"/>
      </a:lt1>
      <a:dk2>
        <a:srgbClr val="A7A7A7"/>
      </a:dk2>
      <a:lt2>
        <a:srgbClr val="535353"/>
      </a:lt2>
      <a:accent1>
        <a:srgbClr val="F6A21D"/>
      </a:accent1>
      <a:accent2>
        <a:srgbClr val="9BAFB5"/>
      </a:accent2>
      <a:accent3>
        <a:srgbClr val="C96731"/>
      </a:accent3>
      <a:accent4>
        <a:srgbClr val="9CA383"/>
      </a:accent4>
      <a:accent5>
        <a:srgbClr val="87795D"/>
      </a:accent5>
      <a:accent6>
        <a:srgbClr val="A0988C"/>
      </a:accent6>
      <a:hlink>
        <a:srgbClr val="0000FF"/>
      </a:hlink>
      <a:folHlink>
        <a:srgbClr val="FF00FF"/>
      </a:folHlink>
    </a:clrScheme>
    <a:fontScheme name="Pacchetto">
      <a:majorFont>
        <a:latin typeface="Calibri"/>
        <a:ea typeface="Calibri"/>
        <a:cs typeface="Calibri"/>
      </a:majorFont>
      <a:minorFont>
        <a:latin typeface="Helvetica"/>
        <a:ea typeface="Helvetica"/>
        <a:cs typeface="Helvetica"/>
      </a:minorFont>
    </a:fontScheme>
    <a:fmtScheme name="Pacchet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285750" marR="0" indent="-28575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FFFFFF"/>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cchetto">
  <a:themeElements>
    <a:clrScheme name="Pacchetto">
      <a:dk1>
        <a:srgbClr val="000000"/>
      </a:dk1>
      <a:lt1>
        <a:srgbClr val="FFFFFF"/>
      </a:lt1>
      <a:dk2>
        <a:srgbClr val="A7A7A7"/>
      </a:dk2>
      <a:lt2>
        <a:srgbClr val="535353"/>
      </a:lt2>
      <a:accent1>
        <a:srgbClr val="F6A21D"/>
      </a:accent1>
      <a:accent2>
        <a:srgbClr val="9BAFB5"/>
      </a:accent2>
      <a:accent3>
        <a:srgbClr val="C96731"/>
      </a:accent3>
      <a:accent4>
        <a:srgbClr val="9CA383"/>
      </a:accent4>
      <a:accent5>
        <a:srgbClr val="87795D"/>
      </a:accent5>
      <a:accent6>
        <a:srgbClr val="A0988C"/>
      </a:accent6>
      <a:hlink>
        <a:srgbClr val="0000FF"/>
      </a:hlink>
      <a:folHlink>
        <a:srgbClr val="FF00FF"/>
      </a:folHlink>
    </a:clrScheme>
    <a:fontScheme name="Pacchetto">
      <a:majorFont>
        <a:latin typeface="Calibri"/>
        <a:ea typeface="Calibri"/>
        <a:cs typeface="Calibri"/>
      </a:majorFont>
      <a:minorFont>
        <a:latin typeface="Helvetica"/>
        <a:ea typeface="Helvetica"/>
        <a:cs typeface="Helvetica"/>
      </a:minorFont>
    </a:fontScheme>
    <a:fmtScheme name="Pacchet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285750" marR="0" indent="-28575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FFFFFF"/>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